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28"/>
  </p:notesMasterIdLst>
  <p:sldIdLst>
    <p:sldId id="256" r:id="rId2"/>
    <p:sldId id="297" r:id="rId3"/>
    <p:sldId id="262" r:id="rId4"/>
    <p:sldId id="257" r:id="rId5"/>
    <p:sldId id="298" r:id="rId6"/>
    <p:sldId id="300" r:id="rId7"/>
    <p:sldId id="304" r:id="rId8"/>
    <p:sldId id="302" r:id="rId9"/>
    <p:sldId id="260" r:id="rId10"/>
    <p:sldId id="324" r:id="rId11"/>
    <p:sldId id="303" r:id="rId12"/>
    <p:sldId id="305" r:id="rId13"/>
    <p:sldId id="326" r:id="rId14"/>
    <p:sldId id="301" r:id="rId15"/>
    <p:sldId id="299" r:id="rId16"/>
    <p:sldId id="259" r:id="rId17"/>
    <p:sldId id="315" r:id="rId18"/>
    <p:sldId id="307" r:id="rId19"/>
    <p:sldId id="309" r:id="rId20"/>
    <p:sldId id="322" r:id="rId21"/>
    <p:sldId id="327" r:id="rId22"/>
    <p:sldId id="310" r:id="rId23"/>
    <p:sldId id="330" r:id="rId24"/>
    <p:sldId id="329" r:id="rId25"/>
    <p:sldId id="311" r:id="rId26"/>
    <p:sldId id="312" r:id="rId27"/>
    <p:sldId id="313" r:id="rId28"/>
    <p:sldId id="328" r:id="rId29"/>
    <p:sldId id="314" r:id="rId30"/>
    <p:sldId id="331" r:id="rId31"/>
    <p:sldId id="306" r:id="rId32"/>
    <p:sldId id="316" r:id="rId33"/>
    <p:sldId id="317" r:id="rId34"/>
    <p:sldId id="320" r:id="rId35"/>
    <p:sldId id="339" r:id="rId36"/>
    <p:sldId id="332" r:id="rId37"/>
    <p:sldId id="340" r:id="rId38"/>
    <p:sldId id="321" r:id="rId39"/>
    <p:sldId id="341" r:id="rId40"/>
    <p:sldId id="333" r:id="rId41"/>
    <p:sldId id="334" r:id="rId42"/>
    <p:sldId id="335" r:id="rId43"/>
    <p:sldId id="336" r:id="rId44"/>
    <p:sldId id="342" r:id="rId45"/>
    <p:sldId id="337" r:id="rId46"/>
    <p:sldId id="338" r:id="rId47"/>
    <p:sldId id="343" r:id="rId48"/>
    <p:sldId id="344" r:id="rId49"/>
    <p:sldId id="346" r:id="rId50"/>
    <p:sldId id="345" r:id="rId51"/>
    <p:sldId id="347" r:id="rId52"/>
    <p:sldId id="348" r:id="rId53"/>
    <p:sldId id="349" r:id="rId54"/>
    <p:sldId id="352" r:id="rId55"/>
    <p:sldId id="353" r:id="rId56"/>
    <p:sldId id="355" r:id="rId57"/>
    <p:sldId id="360" r:id="rId58"/>
    <p:sldId id="354" r:id="rId59"/>
    <p:sldId id="356" r:id="rId60"/>
    <p:sldId id="357" r:id="rId61"/>
    <p:sldId id="358" r:id="rId62"/>
    <p:sldId id="359" r:id="rId63"/>
    <p:sldId id="361" r:id="rId64"/>
    <p:sldId id="362" r:id="rId65"/>
    <p:sldId id="351" r:id="rId66"/>
    <p:sldId id="363" r:id="rId67"/>
    <p:sldId id="364" r:id="rId68"/>
    <p:sldId id="366" r:id="rId69"/>
    <p:sldId id="365" r:id="rId70"/>
    <p:sldId id="367" r:id="rId71"/>
    <p:sldId id="368" r:id="rId72"/>
    <p:sldId id="369" r:id="rId73"/>
    <p:sldId id="371" r:id="rId74"/>
    <p:sldId id="372" r:id="rId75"/>
    <p:sldId id="373" r:id="rId76"/>
    <p:sldId id="374" r:id="rId77"/>
    <p:sldId id="375" r:id="rId78"/>
    <p:sldId id="376" r:id="rId79"/>
    <p:sldId id="370" r:id="rId80"/>
    <p:sldId id="377" r:id="rId81"/>
    <p:sldId id="378" r:id="rId82"/>
    <p:sldId id="379" r:id="rId83"/>
    <p:sldId id="380" r:id="rId84"/>
    <p:sldId id="381" r:id="rId85"/>
    <p:sldId id="382" r:id="rId86"/>
    <p:sldId id="387" r:id="rId87"/>
    <p:sldId id="388" r:id="rId88"/>
    <p:sldId id="383" r:id="rId89"/>
    <p:sldId id="384" r:id="rId90"/>
    <p:sldId id="385" r:id="rId91"/>
    <p:sldId id="386" r:id="rId92"/>
    <p:sldId id="261" r:id="rId93"/>
    <p:sldId id="263" r:id="rId94"/>
    <p:sldId id="264" r:id="rId95"/>
    <p:sldId id="265" r:id="rId96"/>
    <p:sldId id="266" r:id="rId97"/>
    <p:sldId id="267" r:id="rId98"/>
    <p:sldId id="268" r:id="rId99"/>
    <p:sldId id="269" r:id="rId100"/>
    <p:sldId id="270" r:id="rId101"/>
    <p:sldId id="271" r:id="rId102"/>
    <p:sldId id="272" r:id="rId103"/>
    <p:sldId id="273" r:id="rId104"/>
    <p:sldId id="274" r:id="rId105"/>
    <p:sldId id="275" r:id="rId106"/>
    <p:sldId id="276" r:id="rId107"/>
    <p:sldId id="277" r:id="rId108"/>
    <p:sldId id="278" r:id="rId109"/>
    <p:sldId id="279" r:id="rId110"/>
    <p:sldId id="280" r:id="rId111"/>
    <p:sldId id="281" r:id="rId112"/>
    <p:sldId id="282" r:id="rId113"/>
    <p:sldId id="283" r:id="rId114"/>
    <p:sldId id="284" r:id="rId115"/>
    <p:sldId id="285" r:id="rId116"/>
    <p:sldId id="286" r:id="rId117"/>
    <p:sldId id="287" r:id="rId118"/>
    <p:sldId id="288" r:id="rId119"/>
    <p:sldId id="289" r:id="rId120"/>
    <p:sldId id="290" r:id="rId121"/>
    <p:sldId id="291" r:id="rId122"/>
    <p:sldId id="292" r:id="rId123"/>
    <p:sldId id="293" r:id="rId124"/>
    <p:sldId id="294" r:id="rId125"/>
    <p:sldId id="295" r:id="rId126"/>
    <p:sldId id="296" r:id="rId127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29"/>
      <p:bold r:id="rId130"/>
      <p:italic r:id="rId131"/>
      <p:boldItalic r:id="rId132"/>
    </p:embeddedFont>
    <p:embeddedFont>
      <p:font typeface="Barlow Light" panose="00000400000000000000" pitchFamily="2" charset="0"/>
      <p:regular r:id="rId133"/>
      <p:bold r:id="rId134"/>
      <p:italic r:id="rId135"/>
      <p:boldItalic r:id="rId136"/>
    </p:embeddedFont>
    <p:embeddedFont>
      <p:font typeface="Barlow SemiBold" panose="00000700000000000000" pitchFamily="2" charset="0"/>
      <p:regular r:id="rId137"/>
      <p:bold r:id="rId138"/>
      <p:italic r:id="rId139"/>
      <p:boldItalic r:id="rId140"/>
    </p:embeddedFont>
    <p:embeddedFont>
      <p:font typeface="Calibri" panose="020F0502020204030204" pitchFamily="34" charset="0"/>
      <p:regular r:id="rId141"/>
      <p:bold r:id="rId142"/>
      <p:italic r:id="rId143"/>
      <p:boldItalic r:id="rId144"/>
    </p:embeddedFont>
    <p:embeddedFont>
      <p:font typeface="Lora" pitchFamily="2" charset="0"/>
      <p:regular r:id="rId145"/>
      <p:bold r:id="rId146"/>
      <p:italic r:id="rId147"/>
      <p:boldItalic r:id="rId148"/>
    </p:embeddedFont>
    <p:embeddedFont>
      <p:font typeface="Montserrat" panose="00000500000000000000" pitchFamily="2" charset="0"/>
      <p:regular r:id="rId149"/>
      <p:bold r:id="rId150"/>
      <p:italic r:id="rId151"/>
      <p:boldItalic r:id="rId152"/>
    </p:embeddedFont>
    <p:embeddedFont>
      <p:font typeface="Quattrocento Sans" panose="020B0502050000020003" pitchFamily="34" charset="0"/>
      <p:regular r:id="rId153"/>
      <p:bold r:id="rId154"/>
      <p:italic r:id="rId155"/>
      <p:boldItalic r:id="rId156"/>
    </p:embeddedFont>
    <p:embeddedFont>
      <p:font typeface="Raleway" pitchFamily="2" charset="0"/>
      <p:regular r:id="rId157"/>
      <p:bold r:id="rId158"/>
      <p:italic r:id="rId159"/>
      <p:boldItalic r:id="rId160"/>
    </p:embeddedFont>
    <p:embeddedFont>
      <p:font typeface="Raleway Thin" pitchFamily="2" charset="0"/>
      <p:regular r:id="rId161"/>
      <p:bold r:id="rId162"/>
      <p:italic r:id="rId163"/>
      <p:boldItalic r:id="rId164"/>
    </p:embeddedFont>
    <p:embeddedFont>
      <p:font typeface="Segoe UI" panose="020B0502040204020203" pitchFamily="34" charset="0"/>
      <p:regular r:id="rId165"/>
      <p:bold r:id="rId166"/>
      <p:italic r:id="rId167"/>
      <p:boldItalic r:id="rId1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4BF526BA-4F7D-41AC-8E26-44B069366F71}">
          <p14:sldIdLst>
            <p14:sldId id="256"/>
            <p14:sldId id="297"/>
            <p14:sldId id="262"/>
            <p14:sldId id="257"/>
            <p14:sldId id="298"/>
            <p14:sldId id="300"/>
          </p14:sldIdLst>
        </p14:section>
        <p14:section name="WHat is EF Core" id="{3968D983-1179-466E-BA3C-0657FD3DB750}">
          <p14:sldIdLst>
            <p14:sldId id="304"/>
            <p14:sldId id="302"/>
            <p14:sldId id="260"/>
            <p14:sldId id="324"/>
            <p14:sldId id="303"/>
            <p14:sldId id="305"/>
            <p14:sldId id="326"/>
          </p14:sldIdLst>
        </p14:section>
        <p14:section name="Environment Setup" id="{0D9D68C8-0B3B-47D6-AA5F-647BBDFA2BD6}">
          <p14:sldIdLst>
            <p14:sldId id="301"/>
            <p14:sldId id="299"/>
          </p14:sldIdLst>
        </p14:section>
        <p14:section name="Getting Started with Entity Framework Core" id="{A3DE39A5-23FE-49C0-A9B9-C2BCBF4D8170}">
          <p14:sldIdLst>
            <p14:sldId id="259"/>
            <p14:sldId id="315"/>
            <p14:sldId id="307"/>
            <p14:sldId id="309"/>
            <p14:sldId id="322"/>
            <p14:sldId id="327"/>
            <p14:sldId id="310"/>
            <p14:sldId id="330"/>
            <p14:sldId id="329"/>
            <p14:sldId id="311"/>
            <p14:sldId id="312"/>
            <p14:sldId id="313"/>
            <p14:sldId id="328"/>
            <p14:sldId id="314"/>
            <p14:sldId id="331"/>
          </p14:sldIdLst>
        </p14:section>
        <p14:section name="Using Entity Framework Core to Query a Database" id="{A3D84422-29E7-4C61-8C5E-F9643F9C444F}">
          <p14:sldIdLst>
            <p14:sldId id="306"/>
            <p14:sldId id="316"/>
            <p14:sldId id="317"/>
            <p14:sldId id="320"/>
            <p14:sldId id="339"/>
            <p14:sldId id="332"/>
            <p14:sldId id="340"/>
          </p14:sldIdLst>
        </p14:section>
        <p14:section name="Using Entity Framework Core to Manipulate Data" id="{C4840B5C-567C-4E5F-B3A7-2462A9717ECF}">
          <p14:sldIdLst>
            <p14:sldId id="321"/>
            <p14:sldId id="341"/>
            <p14:sldId id="333"/>
            <p14:sldId id="334"/>
            <p14:sldId id="335"/>
            <p14:sldId id="336"/>
            <p14:sldId id="342"/>
          </p14:sldIdLst>
        </p14:section>
        <p14:section name="Handling Database Changes and Migrations" id="{B7D7031E-4D9E-4881-B5E0-65F08E725D83}">
          <p14:sldIdLst>
            <p14:sldId id="337"/>
            <p14:sldId id="338"/>
            <p14:sldId id="343"/>
            <p14:sldId id="344"/>
            <p14:sldId id="346"/>
            <p14:sldId id="345"/>
            <p14:sldId id="347"/>
          </p14:sldIdLst>
        </p14:section>
        <p14:section name="Interacting With Related Records" id="{DF5FB6E6-DC9A-4935-A37A-9CDD36093F8D}">
          <p14:sldIdLst>
            <p14:sldId id="348"/>
            <p14:sldId id="349"/>
            <p14:sldId id="352"/>
            <p14:sldId id="353"/>
            <p14:sldId id="355"/>
            <p14:sldId id="360"/>
            <p14:sldId id="354"/>
            <p14:sldId id="356"/>
            <p14:sldId id="357"/>
            <p14:sldId id="358"/>
            <p14:sldId id="359"/>
            <p14:sldId id="361"/>
            <p14:sldId id="362"/>
            <p14:sldId id="351"/>
          </p14:sldIdLst>
        </p14:section>
        <p14:section name="Working With Raw SQL, Views and Stored Procedures" id="{FFA192BF-AEF7-4210-9447-F8C6C72D1155}">
          <p14:sldIdLst>
            <p14:sldId id="363"/>
            <p14:sldId id="364"/>
            <p14:sldId id="366"/>
            <p14:sldId id="365"/>
          </p14:sldIdLst>
        </p14:section>
        <p14:section name="ASP.NET Core and EF Core" id="{315071ED-C156-4BB3-96C9-C324968FA301}">
          <p14:sldIdLst>
            <p14:sldId id="367"/>
            <p14:sldId id="368"/>
            <p14:sldId id="369"/>
            <p14:sldId id="371"/>
            <p14:sldId id="372"/>
            <p14:sldId id="373"/>
            <p14:sldId id="374"/>
            <p14:sldId id="375"/>
            <p14:sldId id="376"/>
            <p14:sldId id="370"/>
          </p14:sldIdLst>
        </p14:section>
        <p14:section name="Additional Features and Considerations" id="{A6577853-4622-459B-8E74-6A29417FAE75}">
          <p14:sldIdLst>
            <p14:sldId id="377"/>
            <p14:sldId id="378"/>
            <p14:sldId id="379"/>
            <p14:sldId id="380"/>
            <p14:sldId id="381"/>
            <p14:sldId id="382"/>
            <p14:sldId id="387"/>
            <p14:sldId id="388"/>
          </p14:sldIdLst>
        </p14:section>
        <p14:section name="Conclusion" id="{734B4998-0355-42FA-8CF6-257E19B18E53}">
          <p14:sldIdLst>
            <p14:sldId id="383"/>
            <p14:sldId id="384"/>
            <p14:sldId id="385"/>
            <p14:sldId id="386"/>
            <p14:sldId id="261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65BCB4-5E36-4A78-9071-638475176F83}" v="12489" dt="2023-09-22T12:04:15.589"/>
  </p1510:revLst>
</p1510:revInfo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598" autoAdjust="0"/>
  </p:normalViewPr>
  <p:slideViewPr>
    <p:cSldViewPr snapToGrid="0">
      <p:cViewPr varScale="1">
        <p:scale>
          <a:sx n="179" d="100"/>
          <a:sy n="179" d="100"/>
        </p:scale>
        <p:origin x="1280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font" Target="fonts/font10.fntdata"/><Relationship Id="rId159" Type="http://schemas.openxmlformats.org/officeDocument/2006/relationships/font" Target="fonts/font31.fntdata"/><Relationship Id="rId170" Type="http://schemas.openxmlformats.org/officeDocument/2006/relationships/viewProps" Target="view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notesMaster" Target="notesMasters/notesMaster1.xml"/><Relationship Id="rId149" Type="http://schemas.openxmlformats.org/officeDocument/2006/relationships/font" Target="fonts/font21.fntdata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font" Target="fonts/font32.fntdata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font" Target="fonts/font11.fntdata"/><Relationship Id="rId85" Type="http://schemas.openxmlformats.org/officeDocument/2006/relationships/slide" Target="slides/slide84.xml"/><Relationship Id="rId150" Type="http://schemas.openxmlformats.org/officeDocument/2006/relationships/font" Target="fonts/font22.fntdata"/><Relationship Id="rId171" Type="http://schemas.openxmlformats.org/officeDocument/2006/relationships/theme" Target="theme/theme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font" Target="fonts/font1.fntdata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font" Target="fonts/font12.fntdata"/><Relationship Id="rId161" Type="http://schemas.openxmlformats.org/officeDocument/2006/relationships/font" Target="fonts/font33.fntdata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font" Target="fonts/font2.fntdata"/><Relationship Id="rId135" Type="http://schemas.openxmlformats.org/officeDocument/2006/relationships/font" Target="fonts/font7.fntdata"/><Relationship Id="rId151" Type="http://schemas.openxmlformats.org/officeDocument/2006/relationships/font" Target="fonts/font23.fntdata"/><Relationship Id="rId156" Type="http://schemas.openxmlformats.org/officeDocument/2006/relationships/font" Target="fonts/font28.fntdata"/><Relationship Id="rId177" Type="http://schemas.openxmlformats.org/officeDocument/2006/relationships/customXml" Target="../customXml/item3.xml"/><Relationship Id="rId172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font" Target="fonts/font13.fntdata"/><Relationship Id="rId146" Type="http://schemas.openxmlformats.org/officeDocument/2006/relationships/font" Target="fonts/font18.fntdata"/><Relationship Id="rId167" Type="http://schemas.openxmlformats.org/officeDocument/2006/relationships/font" Target="fonts/font39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font" Target="fonts/font34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font" Target="fonts/font3.fntdata"/><Relationship Id="rId136" Type="http://schemas.openxmlformats.org/officeDocument/2006/relationships/font" Target="fonts/font8.fntdata"/><Relationship Id="rId157" Type="http://schemas.openxmlformats.org/officeDocument/2006/relationships/font" Target="fonts/font29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font" Target="fonts/font24.fntdata"/><Relationship Id="rId173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font" Target="fonts/font19.fntdata"/><Relationship Id="rId168" Type="http://schemas.openxmlformats.org/officeDocument/2006/relationships/font" Target="fonts/font4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font" Target="fonts/font14.fntdata"/><Relationship Id="rId163" Type="http://schemas.openxmlformats.org/officeDocument/2006/relationships/font" Target="fonts/font35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font" Target="fonts/font9.fntdata"/><Relationship Id="rId158" Type="http://schemas.openxmlformats.org/officeDocument/2006/relationships/font" Target="fonts/font3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font" Target="fonts/font4.fntdata"/><Relationship Id="rId153" Type="http://schemas.openxmlformats.org/officeDocument/2006/relationships/font" Target="fonts/font25.fntdata"/><Relationship Id="rId174" Type="http://schemas.microsoft.com/office/2015/10/relationships/revisionInfo" Target="revisionInfo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font" Target="fonts/font15.fntdata"/><Relationship Id="rId148" Type="http://schemas.openxmlformats.org/officeDocument/2006/relationships/font" Target="fonts/font20.fntdata"/><Relationship Id="rId164" Type="http://schemas.openxmlformats.org/officeDocument/2006/relationships/font" Target="fonts/font36.fntdata"/><Relationship Id="rId16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font" Target="fonts/font5.fntdata"/><Relationship Id="rId154" Type="http://schemas.openxmlformats.org/officeDocument/2006/relationships/font" Target="fonts/font26.fntdata"/><Relationship Id="rId175" Type="http://schemas.openxmlformats.org/officeDocument/2006/relationships/customXml" Target="../customXml/item1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font" Target="fonts/font16.fntdata"/><Relationship Id="rId90" Type="http://schemas.openxmlformats.org/officeDocument/2006/relationships/slide" Target="slides/slide89.xml"/><Relationship Id="rId165" Type="http://schemas.openxmlformats.org/officeDocument/2006/relationships/font" Target="fonts/font37.fntdata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font" Target="fonts/font6.fntdata"/><Relationship Id="rId80" Type="http://schemas.openxmlformats.org/officeDocument/2006/relationships/slide" Target="slides/slide79.xml"/><Relationship Id="rId155" Type="http://schemas.openxmlformats.org/officeDocument/2006/relationships/font" Target="fonts/font27.fntdata"/><Relationship Id="rId176" Type="http://schemas.openxmlformats.org/officeDocument/2006/relationships/customXml" Target="../customXml/item2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font" Target="fonts/font17.fntdata"/><Relationship Id="rId166" Type="http://schemas.openxmlformats.org/officeDocument/2006/relationships/font" Target="fonts/font38.fntdata"/><Relationship Id="rId1" Type="http://schemas.openxmlformats.org/officeDocument/2006/relationships/slideMaster" Target="slideMasters/slide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evoir Williams" userId="6a45007046124a3d" providerId="LiveId" clId="{A665BCB4-5E36-4A78-9071-638475176F83}"/>
    <pc:docChg chg="undo custSel addSld delSld modSld sldOrd addSection modSection">
      <pc:chgData name="Trevoir Williams" userId="6a45007046124a3d" providerId="LiveId" clId="{A665BCB4-5E36-4A78-9071-638475176F83}" dt="2023-09-22T12:04:15.588" v="16689" actId="20577"/>
      <pc:docMkLst>
        <pc:docMk/>
      </pc:docMkLst>
      <pc:sldChg chg="delSp modSp mod">
        <pc:chgData name="Trevoir Williams" userId="6a45007046124a3d" providerId="LiveId" clId="{A665BCB4-5E36-4A78-9071-638475176F83}" dt="2023-08-28T16:52:39.240" v="38" actId="14100"/>
        <pc:sldMkLst>
          <pc:docMk/>
          <pc:sldMk cId="0" sldId="256"/>
        </pc:sldMkLst>
        <pc:spChg chg="mod">
          <ac:chgData name="Trevoir Williams" userId="6a45007046124a3d" providerId="LiveId" clId="{A665BCB4-5E36-4A78-9071-638475176F83}" dt="2023-08-28T16:52:39.240" v="38" actId="14100"/>
          <ac:spMkLst>
            <pc:docMk/>
            <pc:sldMk cId="0" sldId="256"/>
            <ac:spMk id="338" creationId="{00000000-0000-0000-0000-000000000000}"/>
          </ac:spMkLst>
        </pc:spChg>
        <pc:grpChg chg="del">
          <ac:chgData name="Trevoir Williams" userId="6a45007046124a3d" providerId="LiveId" clId="{A665BCB4-5E36-4A78-9071-638475176F83}" dt="2023-08-28T16:52:35.300" v="37" actId="478"/>
          <ac:grpSpMkLst>
            <pc:docMk/>
            <pc:sldMk cId="0" sldId="256"/>
            <ac:grpSpMk id="63" creationId="{00000000-0000-0000-0000-000000000000}"/>
          </ac:grpSpMkLst>
        </pc:grpChg>
      </pc:sldChg>
      <pc:sldChg chg="modSp add del mod modAnim modNotes">
        <pc:chgData name="Trevoir Williams" userId="6a45007046124a3d" providerId="LiveId" clId="{A665BCB4-5E36-4A78-9071-638475176F83}" dt="2023-08-30T15:10:31.013" v="4713" actId="20577"/>
        <pc:sldMkLst>
          <pc:docMk/>
          <pc:sldMk cId="0" sldId="257"/>
        </pc:sldMkLst>
        <pc:spChg chg="mod">
          <ac:chgData name="Trevoir Williams" userId="6a45007046124a3d" providerId="LiveId" clId="{A665BCB4-5E36-4A78-9071-638475176F83}" dt="2023-08-30T15:09:39.645" v="4674" actId="20577"/>
          <ac:spMkLst>
            <pc:docMk/>
            <pc:sldMk cId="0" sldId="257"/>
            <ac:spMk id="34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0T15:10:31.013" v="4713" actId="20577"/>
          <ac:spMkLst>
            <pc:docMk/>
            <pc:sldMk cId="0" sldId="257"/>
            <ac:spMk id="345" creationId="{00000000-0000-0000-0000-000000000000}"/>
          </ac:spMkLst>
        </pc:spChg>
      </pc:sldChg>
      <pc:sldChg chg="del modNotes">
        <pc:chgData name="Trevoir Williams" userId="6a45007046124a3d" providerId="LiveId" clId="{A665BCB4-5E36-4A78-9071-638475176F83}" dt="2023-08-28T16:53:44.598" v="124" actId="47"/>
        <pc:sldMkLst>
          <pc:docMk/>
          <pc:sldMk cId="0" sldId="258"/>
        </pc:sldMkLst>
      </pc:sldChg>
      <pc:sldChg chg="addSp delSp modSp mod ord modNotes">
        <pc:chgData name="Trevoir Williams" userId="6a45007046124a3d" providerId="LiveId" clId="{A665BCB4-5E36-4A78-9071-638475176F83}" dt="2023-08-29T01:54:23.298" v="1918" actId="20577"/>
        <pc:sldMkLst>
          <pc:docMk/>
          <pc:sldMk cId="0" sldId="259"/>
        </pc:sldMkLst>
        <pc:spChg chg="add">
          <ac:chgData name="Trevoir Williams" userId="6a45007046124a3d" providerId="LiveId" clId="{A665BCB4-5E36-4A78-9071-638475176F83}" dt="2023-08-29T01:54:00.953" v="1853"/>
          <ac:spMkLst>
            <pc:docMk/>
            <pc:sldMk cId="0" sldId="259"/>
            <ac:spMk id="2" creationId="{8B642041-0D0A-FC13-FBBE-8E355CB48044}"/>
          </ac:spMkLst>
        </pc:spChg>
        <pc:spChg chg="add del mod">
          <ac:chgData name="Trevoir Williams" userId="6a45007046124a3d" providerId="LiveId" clId="{A665BCB4-5E36-4A78-9071-638475176F83}" dt="2023-08-29T01:54:04.436" v="1855"/>
          <ac:spMkLst>
            <pc:docMk/>
            <pc:sldMk cId="0" sldId="259"/>
            <ac:spMk id="3" creationId="{67090747-0D40-C2E6-AB0C-4D48C8A63BC7}"/>
          </ac:spMkLst>
        </pc:spChg>
        <pc:spChg chg="mod">
          <ac:chgData name="Trevoir Williams" userId="6a45007046124a3d" providerId="LiveId" clId="{A665BCB4-5E36-4A78-9071-638475176F83}" dt="2023-08-29T01:54:12.251" v="1887" actId="20577"/>
          <ac:spMkLst>
            <pc:docMk/>
            <pc:sldMk cId="0" sldId="259"/>
            <ac:spMk id="405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1:54:23.298" v="1918" actId="20577"/>
          <ac:spMkLst>
            <pc:docMk/>
            <pc:sldMk cId="0" sldId="259"/>
            <ac:spMk id="406" creationId="{00000000-0000-0000-0000-000000000000}"/>
          </ac:spMkLst>
        </pc:spChg>
      </pc:sldChg>
      <pc:sldChg chg="modSp mod ord modNotes">
        <pc:chgData name="Trevoir Williams" userId="6a45007046124a3d" providerId="LiveId" clId="{A665BCB4-5E36-4A78-9071-638475176F83}" dt="2023-08-28T20:05:37.851" v="519" actId="20577"/>
        <pc:sldMkLst>
          <pc:docMk/>
          <pc:sldMk cId="0" sldId="260"/>
        </pc:sldMkLst>
        <pc:spChg chg="mod">
          <ac:chgData name="Trevoir Williams" userId="6a45007046124a3d" providerId="LiveId" clId="{A665BCB4-5E36-4A78-9071-638475176F83}" dt="2023-08-28T20:05:37.851" v="519" actId="20577"/>
          <ac:spMkLst>
            <pc:docMk/>
            <pc:sldMk cId="0" sldId="260"/>
            <ac:spMk id="518" creationId="{00000000-0000-0000-0000-000000000000}"/>
          </ac:spMkLst>
        </pc:spChg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61"/>
        </pc:sldMkLst>
      </pc:sldChg>
      <pc:sldChg chg="modSp mod ord modAnim modNotes">
        <pc:chgData name="Trevoir Williams" userId="6a45007046124a3d" providerId="LiveId" clId="{A665BCB4-5E36-4A78-9071-638475176F83}" dt="2023-08-28T16:55:54.018" v="226"/>
        <pc:sldMkLst>
          <pc:docMk/>
          <pc:sldMk cId="0" sldId="262"/>
        </pc:sldMkLst>
        <pc:spChg chg="mod">
          <ac:chgData name="Trevoir Williams" userId="6a45007046124a3d" providerId="LiveId" clId="{A665BCB4-5E36-4A78-9071-638475176F83}" dt="2023-08-28T16:54:08.706" v="152" actId="14100"/>
          <ac:spMkLst>
            <pc:docMk/>
            <pc:sldMk cId="0" sldId="262"/>
            <ac:spMk id="741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5:31.524" v="224" actId="1076"/>
          <ac:spMkLst>
            <pc:docMk/>
            <pc:sldMk cId="0" sldId="262"/>
            <ac:spMk id="742" creationId="{00000000-0000-0000-0000-000000000000}"/>
          </ac:spMkLst>
        </pc:spChg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63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64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65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66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67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68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69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70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71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72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73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74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75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76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77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78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79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80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82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83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84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85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86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87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88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89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90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91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92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93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94"/>
        </pc:sldMkLst>
      </pc:sldChg>
      <pc:sldChg chg="modNotes">
        <pc:chgData name="Trevoir Williams" userId="6a45007046124a3d" providerId="LiveId" clId="{A665BCB4-5E36-4A78-9071-638475176F83}" dt="2023-08-28T16:52:50.633" v="39"/>
        <pc:sldMkLst>
          <pc:docMk/>
          <pc:sldMk cId="0" sldId="295"/>
        </pc:sldMkLst>
      </pc:sldChg>
      <pc:sldChg chg="modSp add mod">
        <pc:chgData name="Trevoir Williams" userId="6a45007046124a3d" providerId="LiveId" clId="{A665BCB4-5E36-4A78-9071-638475176F83}" dt="2023-08-30T15:10:08.400" v="4708" actId="1038"/>
        <pc:sldMkLst>
          <pc:docMk/>
          <pc:sldMk cId="0" sldId="297"/>
        </pc:sldMkLst>
        <pc:spChg chg="mod">
          <ac:chgData name="Trevoir Williams" userId="6a45007046124a3d" providerId="LiveId" clId="{A665BCB4-5E36-4A78-9071-638475176F83}" dt="2023-08-30T15:10:08.400" v="4708" actId="1038"/>
          <ac:spMkLst>
            <pc:docMk/>
            <pc:sldMk cId="0" sldId="297"/>
            <ac:spMk id="379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0T15:10:08.400" v="4708" actId="1038"/>
          <ac:spMkLst>
            <pc:docMk/>
            <pc:sldMk cId="0" sldId="297"/>
            <ac:spMk id="380" creationId="{00000000-0000-0000-0000-000000000000}"/>
          </ac:spMkLst>
        </pc:spChg>
      </pc:sldChg>
      <pc:sldChg chg="addSp delSp modSp add mod modAnim">
        <pc:chgData name="Trevoir Williams" userId="6a45007046124a3d" providerId="LiveId" clId="{A665BCB4-5E36-4A78-9071-638475176F83}" dt="2023-08-28T17:00:29.740" v="342"/>
        <pc:sldMkLst>
          <pc:docMk/>
          <pc:sldMk cId="0" sldId="298"/>
        </pc:sldMkLst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3" creationId="{DAC2109D-B1A7-AA4A-1397-4875D0173E9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4" creationId="{5AFDAA1F-9A1D-6636-D3AB-971430C5D14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" creationId="{6BE0A431-E29B-D28C-D89A-7126F9B226A5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" creationId="{307517B6-F9CD-28F1-7656-C69FF98AFB9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" creationId="{FAF2AC17-105E-3667-A3E6-1C45AC2DFAC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8" creationId="{EF412548-B849-5028-3CDA-0F153043CFAE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9" creationId="{2D8BAF52-2FDE-8583-BBD7-995D5066D4D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10" creationId="{A647A054-BB89-9E66-4307-845B6EE56DF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11" creationId="{6F361708-7491-02A2-9057-2E44B3A9FA1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12" creationId="{604D75D1-F78D-609A-91D8-ACAB9D7FA62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13" creationId="{D7A08E3C-0754-5512-5032-0541AC91059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14" creationId="{B92AF13A-02F2-524D-B3DB-5D5A7CAC9F3B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15" creationId="{7660780B-657E-F5BC-8FF2-662F1320C56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16" creationId="{8627A5DF-382B-C011-738A-9D6C2A8D167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17" creationId="{AB5B54C1-AED1-6A23-2873-8F052BD8D1A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18" creationId="{9649F18E-04E0-3BC7-398D-D5F1FEF5110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19" creationId="{33B82E08-826B-CDA4-C3CA-02936CA5BEF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20" creationId="{5C999ABE-0DE4-1D48-F2DB-F4221C79E8FB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21" creationId="{6E7C5710-FF41-06DF-95C9-BE667B3BCA2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22" creationId="{E6694B07-AB5C-B1DD-A66E-795D30B3E82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23" creationId="{5ED8D8C1-92D1-7C68-7324-BC709F798608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24" creationId="{6A12AF30-CAA6-7978-0E43-EA03679E670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25" creationId="{1CBAE8B6-B64C-19C9-16CF-AFABA5F60F3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26" creationId="{4C908C05-5BF3-0DAF-B966-6671218B3A2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27" creationId="{58AE3871-8303-8D0D-E971-0474F3A7A88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28" creationId="{8B3E4AC3-B301-FF40-7406-C1883867F8D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29" creationId="{D7CE75E4-2400-9A6E-01E2-564F304438D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30" creationId="{3A54BDBB-033A-8BE3-0369-CE108D0CBFD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31" creationId="{2E9F02E2-F58F-DF8E-3C7D-789BDF93B13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44" creationId="{B9FDEF5D-D756-F2F4-2B98-DD081D52C5BE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45" creationId="{210F40FA-8D82-3C1C-C009-3C0387940452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46" creationId="{9B4A9DC3-BA5E-B46E-C660-06CE138BF64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47" creationId="{86598BC4-D4C4-EF39-C3EF-D155E6D2799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48" creationId="{7F031CE5-AAAB-2113-606F-4C3CF63D2AC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49" creationId="{1CC7ACEF-A3BB-28BC-67D8-4154C11C3ECE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50" creationId="{EAF9600A-2E18-8A6A-36C7-6067D889995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51" creationId="{A1BE7091-AA82-CCD2-F959-2CCABC9194B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52" creationId="{40C78238-9A32-4C93-6C3B-DBE65C29C2F9}"/>
          </ac:spMkLst>
        </pc:spChg>
        <pc:spChg chg="mod">
          <ac:chgData name="Trevoir Williams" userId="6a45007046124a3d" providerId="LiveId" clId="{A665BCB4-5E36-4A78-9071-638475176F83}" dt="2023-08-28T16:58:48.587" v="300" actId="1076"/>
          <ac:spMkLst>
            <pc:docMk/>
            <pc:sldMk cId="0" sldId="298"/>
            <ac:spMk id="556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8:48.587" v="300" actId="1076"/>
          <ac:spMkLst>
            <pc:docMk/>
            <pc:sldMk cId="0" sldId="298"/>
            <ac:spMk id="557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9:58.878" v="340" actId="20577"/>
          <ac:spMkLst>
            <pc:docMk/>
            <pc:sldMk cId="0" sldId="298"/>
            <ac:spMk id="558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8:48.587" v="300" actId="1076"/>
          <ac:spMkLst>
            <pc:docMk/>
            <pc:sldMk cId="0" sldId="298"/>
            <ac:spMk id="559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8:48.587" v="300" actId="1076"/>
          <ac:spMkLst>
            <pc:docMk/>
            <pc:sldMk cId="0" sldId="298"/>
            <ac:spMk id="560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8:48.587" v="300" actId="1076"/>
          <ac:spMkLst>
            <pc:docMk/>
            <pc:sldMk cId="0" sldId="298"/>
            <ac:spMk id="561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8:48.587" v="300" actId="1076"/>
          <ac:spMkLst>
            <pc:docMk/>
            <pc:sldMk cId="0" sldId="298"/>
            <ac:spMk id="562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8:48.587" v="300" actId="1076"/>
          <ac:spMkLst>
            <pc:docMk/>
            <pc:sldMk cId="0" sldId="298"/>
            <ac:spMk id="563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8:48.587" v="300" actId="1076"/>
          <ac:spMkLst>
            <pc:docMk/>
            <pc:sldMk cId="0" sldId="298"/>
            <ac:spMk id="56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8:48.587" v="300" actId="1076"/>
          <ac:spMkLst>
            <pc:docMk/>
            <pc:sldMk cId="0" sldId="298"/>
            <ac:spMk id="565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8:48.587" v="300" actId="1076"/>
          <ac:spMkLst>
            <pc:docMk/>
            <pc:sldMk cId="0" sldId="298"/>
            <ac:spMk id="566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8:48.587" v="300" actId="1076"/>
          <ac:spMkLst>
            <pc:docMk/>
            <pc:sldMk cId="0" sldId="298"/>
            <ac:spMk id="567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80" creationId="{D6D620FF-EC69-B19B-56EC-F8893F110ECE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81" creationId="{FE258859-8D22-3E8F-A9CD-EB1FE95C564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82" creationId="{C6CFD784-ACAA-ECD6-38DD-654AC1FDA2E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83" creationId="{D0C4E4E6-7C52-AD05-C5A1-8A309DBE042A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84" creationId="{4634D5B5-1329-2671-288D-A03D6E89634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85" creationId="{9DF45F93-BFDB-4553-4919-BA8E3347E1A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86" creationId="{26ED4AD5-2078-7234-D47C-09E019179D8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87" creationId="{44635956-6F9A-883C-975E-FBED49F4844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88" creationId="{A5E6418C-6A15-5F01-7295-4AB2D762BAE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89" creationId="{13F5AA49-161B-F0ED-A02F-BE471077C88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90" creationId="{00130262-5ED5-0396-C401-AA7FD06E96A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91" creationId="{6F49F94E-1602-0D84-E3E3-4DFAD11718A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92" creationId="{D8F60A70-63A5-41E0-83C0-F917BAD38985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93" creationId="{9D6E5CD9-A134-5BB9-4147-6BCE2E238CD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94" creationId="{05EA3982-E251-0404-83DE-6ED17AA4691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95" creationId="{01E1D92D-EAD7-F4F2-9018-38ACFE51ED4B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96" creationId="{02641B2E-6BF9-E5D2-231E-4D9C11F8357A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97" creationId="{A025041A-183F-907A-36C9-EF221A30951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98" creationId="{8C75EEC9-6D12-549D-58E9-19DC45036F7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599" creationId="{404048DA-2846-975D-0AC4-762CFA5ED21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00" creationId="{2B3B7B6C-157C-1566-0892-4802EA4C572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01" creationId="{5BFD66F2-CD2A-EA64-26FE-5F1031C9FFBA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02" creationId="{FC462F9D-8DCF-9316-800A-345DED9FB5E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03" creationId="{FA1A30DA-970C-69D8-3B67-1CE44A31F6D5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04" creationId="{4D96FA42-36FD-003E-AA7F-686523BBE06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05" creationId="{341B8895-9EBB-7AE5-CCAD-4B7704DF773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06" creationId="{39396654-55C0-49D8-07E9-0FBAA3582ED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07" creationId="{487798D2-8E4F-D021-889B-A1200031731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08" creationId="{5502ADA1-A526-34F5-9C48-78F24417136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09" creationId="{232E10BA-648B-70F8-B445-4AC56A9C3F8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10" creationId="{74D0E496-E83F-8E41-7D59-69D0D444B5B8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11" creationId="{2B14C42D-938F-EC84-66C7-170A453BDE6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12" creationId="{0061D775-3963-51BC-F86B-2BB6BD30288B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13" creationId="{2E33F8CA-B8FD-0D3D-2431-B237FDD9DF4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14" creationId="{876F33B0-35D5-518A-C982-D1E77F74B15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15" creationId="{C4828003-D0A3-288E-A160-C6F36B232675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16" creationId="{148DFB11-763E-80B4-6588-51603292ECC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17" creationId="{A625BF78-4257-4338-FF67-3D2DF3B3771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18" creationId="{53BA9BD5-6F42-1D25-A4B7-460ECDE4255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19" creationId="{B477F05C-C8AB-D633-E1E3-A10EBF046E2A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20" creationId="{0BB2393C-DDC2-2937-63FD-3F4774E066D2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21" creationId="{5C8E22B7-9BD4-B8D9-A0CA-FC84C70E7038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22" creationId="{A2A070B0-940C-4704-33A3-FA0228388E8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23" creationId="{7D786067-F97F-A06F-0759-E40785F7660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24" creationId="{D83913EB-5B2C-2CB2-701C-DF4261558B2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25" creationId="{0F6E4F99-32F1-498A-92B1-3415F027BDA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26" creationId="{C571EB75-D62D-A4CC-ACA1-72F5AA8AF3E2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27" creationId="{3A03D9A0-2800-640B-0A19-39690B513F8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28" creationId="{5F83BF6D-9F25-E7AF-5854-2F9213A7E80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29" creationId="{DEA897E8-4CA5-3743-1DAB-2CB7FC9611A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30" creationId="{4A352DBD-C7A6-3326-A3FF-DA54DEAA9C4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31" creationId="{3D4CA180-F02D-4C2C-803B-F48B295BA64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32" creationId="{EA4859B3-B9FD-E6A0-24C8-EA8983D9845A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33" creationId="{DE457835-6A26-A6E0-20A4-F0EF4C5AD4D2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34" creationId="{0E4EA1A2-2D76-65EB-80DB-BDA0F84BB9A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35" creationId="{CD7EBF76-692B-A087-297B-EA9CAFB1867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36" creationId="{CD38E519-19C2-7BCD-4473-472A2B4E7E2B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37" creationId="{C0ADDB85-1726-F94F-3596-EB784C6087D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38" creationId="{6F7E5ADD-D5A5-086F-0183-95AA3AFA311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39" creationId="{86DB4227-DA40-651F-7E44-4C188E52329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40" creationId="{3192C00D-D406-BE03-8BCA-9F0F37A1FA9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41" creationId="{C9C64895-37F1-E89E-EF0B-6F7C42C7136E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42" creationId="{52B62CC9-5387-1592-2AF0-6B4D120BBB8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43" creationId="{4F64C40B-3118-3B3D-3C01-C6E10DB9085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44" creationId="{E3445688-329F-267F-E1BF-98F9EDF60B8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45" creationId="{D5E6FD1F-AD5A-0FA7-94C5-A19051DEEBCE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46" creationId="{91F4A53F-588D-85A8-9F3C-95E3EDC6858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47" creationId="{F487C446-D81A-03A3-58C6-ABFC6B6A76FA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48" creationId="{47D1A1A4-A06E-BC4E-11B9-A1E1D5F4436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49" creationId="{E2296490-4E1D-892F-1635-739FE919855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50" creationId="{DAE3B6CB-35F7-F0FD-6878-3499F455B7C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51" creationId="{EB868A78-29C7-58B4-3934-1369906B8AB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52" creationId="{3A05FFA1-42D4-4413-CAA6-EDB26A9B3C6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53" creationId="{2E3A8817-F164-C876-E13C-60D719AB2BC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54" creationId="{B47ECE49-8C91-8064-D1D9-B6CAA9A94F7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55" creationId="{21EF1A65-081D-A7BD-0FCC-2257E363B09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56" creationId="{B7DCE382-E4EA-4ED3-9859-D96F482404A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57" creationId="{EA680EF4-FCBE-842C-096A-8218355907B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58" creationId="{86077C8B-ABB3-DFDC-4E61-717029F3385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59" creationId="{09DDA1F8-EFF0-99B1-3D44-9AE2870062B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60" creationId="{BFF9F42E-B020-49F1-3B64-FD8E863F442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61" creationId="{52DEA697-B892-00B1-4CA0-09C2FAFE2B62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62" creationId="{6F22B2A7-3D93-8193-F997-4A6C787332B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63" creationId="{DEF8338A-DF2A-4B28-BED1-BB3FC269AB8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64" creationId="{BCD34489-933C-CAF1-4769-A81DA8D89BE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65" creationId="{1CC32665-5379-EFC9-BED1-4920FC2F2C6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66" creationId="{5EA2BED3-4292-B89F-2141-652E630A43FE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67" creationId="{9756DAF2-EB2C-8172-721B-D2DE2C676F28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68" creationId="{EE90937C-43CC-28BB-3CD8-757ADB94915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69" creationId="{D05541E6-947F-06EC-89A1-F97FD98442C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70" creationId="{6E42373F-B540-B208-5FB3-C3CBE2C4323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71" creationId="{12A1AA97-9781-DE73-E0D2-5EED169B28B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72" creationId="{3932BAF9-83F3-4140-D81E-A2350D7EC47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73" creationId="{1E1792D3-0A5F-F6A4-F3DD-88ADF1748E1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74" creationId="{3ABA64C2-D5BF-A551-8DB7-8600C3A2CB8B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75" creationId="{EB7D8EF1-1A32-C93A-5F8C-E838199E3A0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76" creationId="{9EBE68E7-5ECE-B7AE-2697-C573EBDE072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77" creationId="{DAF26442-2CFE-1E7F-2E9B-974C86D5424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78" creationId="{5419443B-25D9-7B9A-63FB-4B066A023CBB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79" creationId="{EE6C8565-F111-A037-1BF2-DA36260126EE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80" creationId="{30D0F5B4-1BCA-B0A8-A368-D82148A59FC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81" creationId="{4B65D4FC-F36B-3CE6-5EE2-381F3B940FF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82" creationId="{D65BAEDC-8F12-CAD6-906B-729A1E4DA3AA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83" creationId="{F569F088-8487-EAF9-A37A-84DEBBCB6862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84" creationId="{FE210573-A43E-0FFF-FD9E-FA85F12E27F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85" creationId="{1C0BBEB4-7AA3-B2A4-4F0F-FB4A0EE72682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86" creationId="{68EA5AEA-44A3-EEC6-BCED-B3EA46442FB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87" creationId="{C6CBBA91-F466-6501-7015-210444F3C26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88" creationId="{4001729F-386F-ADFF-4261-F664BF4DB07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89" creationId="{12BCD1C1-A0BC-DB84-BA64-CB63A0D2CAEB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90" creationId="{2ED823D0-EDC8-8918-0339-1B781E4CC6C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91" creationId="{EF0CE73C-316F-0196-2024-EB732548466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92" creationId="{6E3F1583-B7B6-9C62-62CE-39A449F20CF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93" creationId="{5A347FB5-B874-7CEB-97E0-45029D2ADA9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94" creationId="{FCD46E44-7437-88B4-F88D-FD28AA05406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95" creationId="{B27E6DBA-EFD4-02C4-863A-34B92A0A74D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96" creationId="{13BB0FB2-88BA-222A-F27E-3F93F17FE55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97" creationId="{307BC755-7866-9CD2-7482-46866FAC653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98" creationId="{B1E5647F-59C5-C1CC-2966-B8624DBD844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699" creationId="{C7AEF6F5-3EBE-7967-E746-3063AC41DD05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00" creationId="{8DD5E38E-2158-6E06-1F96-AB721D7F3F4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01" creationId="{16B38E06-6B93-FBD0-B189-09262E1AF64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02" creationId="{72958E5E-F660-FD86-D684-01542922A22B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03" creationId="{B19EDB57-C3EF-2CA8-CC15-8889B90A997C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04" creationId="{E2B4C949-646E-59FD-3E32-08950173D9F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05" creationId="{DF91A5CA-B58A-EF92-6078-5F711F13DE32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06" creationId="{FB5828C4-5B98-DE00-C982-92ED456B410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07" creationId="{2D321519-F631-8F76-F9E0-0126407C2325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08" creationId="{F8E8CE36-4180-18A1-E6FF-A22F2A61C508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09" creationId="{56191F1F-8D6F-3447-5105-30F4D67436F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10" creationId="{5C8F5F21-02EB-B334-CDFB-6DDDE50DBA7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11" creationId="{361CBB21-9244-C40B-9F18-B9B4F57F806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12" creationId="{4E078655-2566-EE20-BA0D-560DD096266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13" creationId="{7F735E0F-3FEC-BF73-D20D-7F2480E34A4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14" creationId="{9D7F1B8A-10E0-14D6-8B68-96B0337FAA48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15" creationId="{37D69472-D15D-8DB1-68B8-4E44A400D92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16" creationId="{D785DB0A-8836-61AE-AFC7-CC9AED5CA1B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17" creationId="{EF1F104F-C667-7063-297D-A01FB2A2765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18" creationId="{1432CA5C-CABB-32BA-314A-BC234E888FD7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19" creationId="{AA6F426B-6EDE-D04B-6A1D-56A072BA99CB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20" creationId="{87DA4A95-A7BF-A428-87BE-9316F0BDBC89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21" creationId="{23B3DD5D-5A24-1FF6-88AC-3A41D1C6855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22" creationId="{BBE4EAA4-F7A3-B8F9-DE13-FD0B890B3B15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23" creationId="{97D4E5E9-8167-1758-3434-420D257D3A5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24" creationId="{3A6CFC97-39C6-DBF5-5D48-830DF06EA06D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25" creationId="{2C41CC9E-1CB5-7326-613B-2E57E938BBF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26" creationId="{5A9CAC82-5FCD-B270-0812-C7C4414F4ADF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27" creationId="{C3B74E4D-4A8E-5ADC-7BB0-9220879F5FFA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28" creationId="{C68863A6-BE3E-A236-8935-82AC269737C6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29" creationId="{D6EB093F-2242-1913-34A8-5AEC625067EA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30" creationId="{3506FBAA-ECA5-68BC-DE62-75A3A1980568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31" creationId="{D23C800C-7C96-4125-1A34-083A936A180A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32" creationId="{985CDA67-F32E-94AB-7B83-BD19881C55F3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33" creationId="{D084A1BE-E14E-E002-94F5-B64D4A5EAEF8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34" creationId="{CDF1D3EA-4050-52C1-4647-0B835B0611C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35" creationId="{3A08B644-3D92-48BB-AEDD-9D06F03554C8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36" creationId="{09E036A3-3027-EBFD-734C-7B5102A6DCE4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37" creationId="{62D6B201-3DD3-E354-55BA-C1C7796FC060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38" creationId="{3CE9F0CB-D9C5-A386-A45B-413FDE59A871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39" creationId="{6DE4DB98-D2BF-5ECC-F36E-6F642B0AB145}"/>
          </ac:spMkLst>
        </pc:spChg>
        <pc:spChg chg="mod">
          <ac:chgData name="Trevoir Williams" userId="6a45007046124a3d" providerId="LiveId" clId="{A665BCB4-5E36-4A78-9071-638475176F83}" dt="2023-08-28T16:58:50.385" v="301"/>
          <ac:spMkLst>
            <pc:docMk/>
            <pc:sldMk cId="0" sldId="298"/>
            <ac:spMk id="740" creationId="{8C3578B4-9D0E-90F7-DA4D-BAE26F21F875}"/>
          </ac:spMkLst>
        </pc:spChg>
        <pc:grpChg chg="add mod ord">
          <ac:chgData name="Trevoir Williams" userId="6a45007046124a3d" providerId="LiveId" clId="{A665BCB4-5E36-4A78-9071-638475176F83}" dt="2023-08-28T16:59:05.619" v="305" actId="1076"/>
          <ac:grpSpMkLst>
            <pc:docMk/>
            <pc:sldMk cId="0" sldId="298"/>
            <ac:grpSpMk id="2" creationId="{904051F3-30B5-76F2-0F97-A3F58F251E44}"/>
          </ac:grpSpMkLst>
        </pc:grpChg>
        <pc:grpChg chg="mod">
          <ac:chgData name="Trevoir Williams" userId="6a45007046124a3d" providerId="LiveId" clId="{A665BCB4-5E36-4A78-9071-638475176F83}" dt="2023-08-28T16:58:50.385" v="301"/>
          <ac:grpSpMkLst>
            <pc:docMk/>
            <pc:sldMk cId="0" sldId="298"/>
            <ac:grpSpMk id="553" creationId="{E78171FC-FFE1-8F4E-FD30-586D7364670B}"/>
          </ac:grpSpMkLst>
        </pc:grpChg>
        <pc:grpChg chg="del">
          <ac:chgData name="Trevoir Williams" userId="6a45007046124a3d" providerId="LiveId" clId="{A665BCB4-5E36-4A78-9071-638475176F83}" dt="2023-08-28T16:58:21.985" v="299" actId="478"/>
          <ac:grpSpMkLst>
            <pc:docMk/>
            <pc:sldMk cId="0" sldId="298"/>
            <ac:grpSpMk id="568" creationId="{00000000-0000-0000-0000-000000000000}"/>
          </ac:grpSpMkLst>
        </pc:grpChg>
        <pc:grpChg chg="mod">
          <ac:chgData name="Trevoir Williams" userId="6a45007046124a3d" providerId="LiveId" clId="{A665BCB4-5E36-4A78-9071-638475176F83}" dt="2023-08-28T16:58:50.385" v="301"/>
          <ac:grpSpMkLst>
            <pc:docMk/>
            <pc:sldMk cId="0" sldId="298"/>
            <ac:grpSpMk id="573" creationId="{F57AC406-CBF0-C2A6-BDD2-BBD40C1E32FC}"/>
          </ac:grpSpMkLst>
        </pc:grpChg>
        <pc:grpChg chg="mod">
          <ac:chgData name="Trevoir Williams" userId="6a45007046124a3d" providerId="LiveId" clId="{A665BCB4-5E36-4A78-9071-638475176F83}" dt="2023-08-28T16:58:50.385" v="301"/>
          <ac:grpSpMkLst>
            <pc:docMk/>
            <pc:sldMk cId="0" sldId="298"/>
            <ac:grpSpMk id="574" creationId="{862F6644-2A62-CA14-FD9C-3BC84D44334D}"/>
          </ac:grpSpMkLst>
        </pc:grpChg>
        <pc:grpChg chg="mod">
          <ac:chgData name="Trevoir Williams" userId="6a45007046124a3d" providerId="LiveId" clId="{A665BCB4-5E36-4A78-9071-638475176F83}" dt="2023-08-28T16:58:50.385" v="301"/>
          <ac:grpSpMkLst>
            <pc:docMk/>
            <pc:sldMk cId="0" sldId="298"/>
            <ac:grpSpMk id="575" creationId="{FDA18F44-9A43-E11E-CAE7-931026D24616}"/>
          </ac:grpSpMkLst>
        </pc:grpChg>
        <pc:grpChg chg="mod">
          <ac:chgData name="Trevoir Williams" userId="6a45007046124a3d" providerId="LiveId" clId="{A665BCB4-5E36-4A78-9071-638475176F83}" dt="2023-08-28T16:58:50.385" v="301"/>
          <ac:grpSpMkLst>
            <pc:docMk/>
            <pc:sldMk cId="0" sldId="298"/>
            <ac:grpSpMk id="576" creationId="{6D79A008-51BD-77EE-A1D5-76A921F59473}"/>
          </ac:grpSpMkLst>
        </pc:grpChg>
        <pc:grpChg chg="mod">
          <ac:chgData name="Trevoir Williams" userId="6a45007046124a3d" providerId="LiveId" clId="{A665BCB4-5E36-4A78-9071-638475176F83}" dt="2023-08-28T16:58:50.385" v="301"/>
          <ac:grpSpMkLst>
            <pc:docMk/>
            <pc:sldMk cId="0" sldId="298"/>
            <ac:grpSpMk id="577" creationId="{2D19165D-C50E-8456-9E1B-8D088BC8C9F5}"/>
          </ac:grpSpMkLst>
        </pc:grpChg>
        <pc:grpChg chg="mod">
          <ac:chgData name="Trevoir Williams" userId="6a45007046124a3d" providerId="LiveId" clId="{A665BCB4-5E36-4A78-9071-638475176F83}" dt="2023-08-28T16:58:50.385" v="301"/>
          <ac:grpSpMkLst>
            <pc:docMk/>
            <pc:sldMk cId="0" sldId="298"/>
            <ac:grpSpMk id="578" creationId="{9CE925CA-4D4E-A1D5-8FA5-23FF77A4BF89}"/>
          </ac:grpSpMkLst>
        </pc:grpChg>
        <pc:grpChg chg="mod">
          <ac:chgData name="Trevoir Williams" userId="6a45007046124a3d" providerId="LiveId" clId="{A665BCB4-5E36-4A78-9071-638475176F83}" dt="2023-08-28T16:58:50.385" v="301"/>
          <ac:grpSpMkLst>
            <pc:docMk/>
            <pc:sldMk cId="0" sldId="298"/>
            <ac:grpSpMk id="579" creationId="{EE1E739D-91E8-C288-4D8B-3A80732D34FD}"/>
          </ac:grpSpMkLst>
        </pc:grpChg>
      </pc:sldChg>
      <pc:sldChg chg="addSp modSp add mod ord modAnim">
        <pc:chgData name="Trevoir Williams" userId="6a45007046124a3d" providerId="LiveId" clId="{A665BCB4-5E36-4A78-9071-638475176F83}" dt="2023-08-30T15:55:20.409" v="5262" actId="1076"/>
        <pc:sldMkLst>
          <pc:docMk/>
          <pc:sldMk cId="0" sldId="299"/>
        </pc:sldMkLst>
        <pc:spChg chg="add mod">
          <ac:chgData name="Trevoir Williams" userId="6a45007046124a3d" providerId="LiveId" clId="{A665BCB4-5E36-4A78-9071-638475176F83}" dt="2023-08-30T15:55:20.409" v="5262" actId="1076"/>
          <ac:spMkLst>
            <pc:docMk/>
            <pc:sldMk cId="0" sldId="299"/>
            <ac:spMk id="2" creationId="{D66536EE-E902-018F-9141-AA60174CA64E}"/>
          </ac:spMkLst>
        </pc:spChg>
        <pc:spChg chg="mod">
          <ac:chgData name="Trevoir Williams" userId="6a45007046124a3d" providerId="LiveId" clId="{A665BCB4-5E36-4A78-9071-638475176F83}" dt="2023-08-30T15:53:15.757" v="5232" actId="1076"/>
          <ac:spMkLst>
            <pc:docMk/>
            <pc:sldMk cId="0" sldId="299"/>
            <ac:spMk id="857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0T15:54:19.866" v="5253" actId="20577"/>
          <ac:spMkLst>
            <pc:docMk/>
            <pc:sldMk cId="0" sldId="299"/>
            <ac:spMk id="858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0T15:54:53.135" v="5260" actId="14100"/>
          <ac:spMkLst>
            <pc:docMk/>
            <pc:sldMk cId="0" sldId="299"/>
            <ac:spMk id="859" creationId="{00000000-0000-0000-0000-000000000000}"/>
          </ac:spMkLst>
        </pc:spChg>
        <pc:grpChg chg="mod">
          <ac:chgData name="Trevoir Williams" userId="6a45007046124a3d" providerId="LiveId" clId="{A665BCB4-5E36-4A78-9071-638475176F83}" dt="2023-08-30T15:54:39.647" v="5257" actId="1076"/>
          <ac:grpSpMkLst>
            <pc:docMk/>
            <pc:sldMk cId="0" sldId="299"/>
            <ac:grpSpMk id="861" creationId="{00000000-0000-0000-0000-000000000000}"/>
          </ac:grpSpMkLst>
        </pc:grpChg>
      </pc:sldChg>
      <pc:sldChg chg="delSp modSp add mod">
        <pc:chgData name="Trevoir Williams" userId="6a45007046124a3d" providerId="LiveId" clId="{A665BCB4-5E36-4A78-9071-638475176F83}" dt="2023-08-28T17:05:55.733" v="380" actId="1076"/>
        <pc:sldMkLst>
          <pc:docMk/>
          <pc:sldMk cId="3240325255" sldId="300"/>
        </pc:sldMkLst>
        <pc:spChg chg="mod">
          <ac:chgData name="Trevoir Williams" userId="6a45007046124a3d" providerId="LiveId" clId="{A665BCB4-5E36-4A78-9071-638475176F83}" dt="2023-08-28T17:05:55.733" v="380" actId="1076"/>
          <ac:spMkLst>
            <pc:docMk/>
            <pc:sldMk cId="3240325255" sldId="300"/>
            <ac:spMk id="2223" creationId="{00000000-0000-0000-0000-000000000000}"/>
          </ac:spMkLst>
        </pc:spChg>
        <pc:spChg chg="del mod">
          <ac:chgData name="Trevoir Williams" userId="6a45007046124a3d" providerId="LiveId" clId="{A665BCB4-5E36-4A78-9071-638475176F83}" dt="2023-08-28T17:05:50.167" v="379" actId="478"/>
          <ac:spMkLst>
            <pc:docMk/>
            <pc:sldMk cId="3240325255" sldId="300"/>
            <ac:spMk id="2224" creationId="{00000000-0000-0000-0000-000000000000}"/>
          </ac:spMkLst>
        </pc:spChg>
      </pc:sldChg>
      <pc:sldChg chg="modSp add mod ord">
        <pc:chgData name="Trevoir Williams" userId="6a45007046124a3d" providerId="LiveId" clId="{A665BCB4-5E36-4A78-9071-638475176F83}" dt="2023-08-28T21:17:15.650" v="870"/>
        <pc:sldMkLst>
          <pc:docMk/>
          <pc:sldMk cId="1993816136" sldId="301"/>
        </pc:sldMkLst>
        <pc:spChg chg="mod">
          <ac:chgData name="Trevoir Williams" userId="6a45007046124a3d" providerId="LiveId" clId="{A665BCB4-5E36-4A78-9071-638475176F83}" dt="2023-08-28T20:06:05.122" v="527" actId="20577"/>
          <ac:spMkLst>
            <pc:docMk/>
            <pc:sldMk cId="1993816136" sldId="301"/>
            <ac:spMk id="405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20:06:15.707" v="566" actId="20577"/>
          <ac:spMkLst>
            <pc:docMk/>
            <pc:sldMk cId="1993816136" sldId="301"/>
            <ac:spMk id="406" creationId="{00000000-0000-0000-0000-000000000000}"/>
          </ac:spMkLst>
        </pc:spChg>
      </pc:sldChg>
      <pc:sldChg chg="delSp modSp add mod modAnim">
        <pc:chgData name="Trevoir Williams" userId="6a45007046124a3d" providerId="LiveId" clId="{A665BCB4-5E36-4A78-9071-638475176F83}" dt="2023-08-30T15:25:59.025" v="4756" actId="20577"/>
        <pc:sldMkLst>
          <pc:docMk/>
          <pc:sldMk cId="0" sldId="302"/>
        </pc:sldMkLst>
        <pc:spChg chg="mod">
          <ac:chgData name="Trevoir Williams" userId="6a45007046124a3d" providerId="LiveId" clId="{A665BCB4-5E36-4A78-9071-638475176F83}" dt="2023-08-28T17:08:14.184" v="425" actId="20577"/>
          <ac:spMkLst>
            <pc:docMk/>
            <pc:sldMk cId="0" sldId="302"/>
            <ac:spMk id="170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0T15:22:52.871" v="4717" actId="113"/>
          <ac:spMkLst>
            <pc:docMk/>
            <pc:sldMk cId="0" sldId="302"/>
            <ac:spMk id="171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0T15:25:59.025" v="4756" actId="20577"/>
          <ac:spMkLst>
            <pc:docMk/>
            <pc:sldMk cId="0" sldId="302"/>
            <ac:spMk id="172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0T15:23:54.781" v="4755" actId="20577"/>
          <ac:spMkLst>
            <pc:docMk/>
            <pc:sldMk cId="0" sldId="302"/>
            <ac:spMk id="173" creationId="{00000000-0000-0000-0000-000000000000}"/>
          </ac:spMkLst>
        </pc:spChg>
        <pc:grpChg chg="del">
          <ac:chgData name="Trevoir Williams" userId="6a45007046124a3d" providerId="LiveId" clId="{A665BCB4-5E36-4A78-9071-638475176F83}" dt="2023-08-28T17:08:06.032" v="412" actId="478"/>
          <ac:grpSpMkLst>
            <pc:docMk/>
            <pc:sldMk cId="0" sldId="302"/>
            <ac:grpSpMk id="174" creationId="{00000000-0000-0000-0000-000000000000}"/>
          </ac:grpSpMkLst>
        </pc:grpChg>
      </pc:sldChg>
      <pc:sldChg chg="addSp modSp add mod ord">
        <pc:chgData name="Trevoir Williams" userId="6a45007046124a3d" providerId="LiveId" clId="{A665BCB4-5E36-4A78-9071-638475176F83}" dt="2023-08-30T15:39:30.853" v="5130"/>
        <pc:sldMkLst>
          <pc:docMk/>
          <pc:sldMk cId="2628224977" sldId="303"/>
        </pc:sldMkLst>
        <pc:spChg chg="mod">
          <ac:chgData name="Trevoir Williams" userId="6a45007046124a3d" providerId="LiveId" clId="{A665BCB4-5E36-4A78-9071-638475176F83}" dt="2023-08-28T17:12:47.466" v="512" actId="13822"/>
          <ac:spMkLst>
            <pc:docMk/>
            <pc:sldMk cId="2628224977" sldId="303"/>
            <ac:spMk id="3" creationId="{937A0AB2-E479-C388-A5AC-552E97049310}"/>
          </ac:spMkLst>
        </pc:spChg>
        <pc:spChg chg="mod">
          <ac:chgData name="Trevoir Williams" userId="6a45007046124a3d" providerId="LiveId" clId="{A665BCB4-5E36-4A78-9071-638475176F83}" dt="2023-08-28T21:14:12.749" v="868" actId="688"/>
          <ac:spMkLst>
            <pc:docMk/>
            <pc:sldMk cId="2628224977" sldId="303"/>
            <ac:spMk id="4" creationId="{EC76F539-FC22-1AFF-1400-8170AA72AB97}"/>
          </ac:spMkLst>
        </pc:spChg>
        <pc:spChg chg="add mod">
          <ac:chgData name="Trevoir Williams" userId="6a45007046124a3d" providerId="LiveId" clId="{A665BCB4-5E36-4A78-9071-638475176F83}" dt="2023-08-28T17:12:15.030" v="502" actId="20577"/>
          <ac:spMkLst>
            <pc:docMk/>
            <pc:sldMk cId="2628224977" sldId="303"/>
            <ac:spMk id="5" creationId="{3D829A37-7263-5EF1-50B5-30BCAD6D7EB0}"/>
          </ac:spMkLst>
        </pc:spChg>
        <pc:spChg chg="mod">
          <ac:chgData name="Trevoir Williams" userId="6a45007046124a3d" providerId="LiveId" clId="{A665BCB4-5E36-4A78-9071-638475176F83}" dt="2023-08-28T17:09:37.361" v="455" actId="20577"/>
          <ac:spMkLst>
            <pc:docMk/>
            <pc:sldMk cId="2628224977" sldId="303"/>
            <ac:spMk id="22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7:09:45.697" v="456"/>
          <ac:spMkLst>
            <pc:docMk/>
            <pc:sldMk cId="2628224977" sldId="303"/>
            <ac:spMk id="2316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7:10:00.270" v="458"/>
          <ac:spMkLst>
            <pc:docMk/>
            <pc:sldMk cId="2628224977" sldId="303"/>
            <ac:spMk id="2317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7:11:25.187" v="469"/>
          <ac:spMkLst>
            <pc:docMk/>
            <pc:sldMk cId="2628224977" sldId="303"/>
            <ac:spMk id="2318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7:09:53.481" v="457"/>
          <ac:spMkLst>
            <pc:docMk/>
            <pc:sldMk cId="2628224977" sldId="303"/>
            <ac:spMk id="2319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7:10:07.926" v="459"/>
          <ac:spMkLst>
            <pc:docMk/>
            <pc:sldMk cId="2628224977" sldId="303"/>
            <ac:spMk id="2320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17:12:21.051" v="509" actId="20577"/>
          <ac:spMkLst>
            <pc:docMk/>
            <pc:sldMk cId="2628224977" sldId="303"/>
            <ac:spMk id="2321" creationId="{00000000-0000-0000-0000-000000000000}"/>
          </ac:spMkLst>
        </pc:spChg>
        <pc:grpChg chg="add mod">
          <ac:chgData name="Trevoir Williams" userId="6a45007046124a3d" providerId="LiveId" clId="{A665BCB4-5E36-4A78-9071-638475176F83}" dt="2023-08-28T21:14:04.383" v="867" actId="688"/>
          <ac:grpSpMkLst>
            <pc:docMk/>
            <pc:sldMk cId="2628224977" sldId="303"/>
            <ac:grpSpMk id="2" creationId="{1AF04963-D6E7-6FDD-BE88-0DB68C82A57C}"/>
          </ac:grpSpMkLst>
        </pc:grpChg>
      </pc:sldChg>
      <pc:sldChg chg="modSp add mod">
        <pc:chgData name="Trevoir Williams" userId="6a45007046124a3d" providerId="LiveId" clId="{A665BCB4-5E36-4A78-9071-638475176F83}" dt="2023-08-28T20:09:48.494" v="865" actId="20577"/>
        <pc:sldMkLst>
          <pc:docMk/>
          <pc:sldMk cId="3210844941" sldId="304"/>
        </pc:sldMkLst>
        <pc:spChg chg="mod">
          <ac:chgData name="Trevoir Williams" userId="6a45007046124a3d" providerId="LiveId" clId="{A665BCB4-5E36-4A78-9071-638475176F83}" dt="2023-08-28T20:09:48.494" v="865" actId="20577"/>
          <ac:spMkLst>
            <pc:docMk/>
            <pc:sldMk cId="3210844941" sldId="304"/>
            <ac:spMk id="407" creationId="{00000000-0000-0000-0000-000000000000}"/>
          </ac:spMkLst>
        </pc:spChg>
      </pc:sldChg>
      <pc:sldChg chg="modSp add mod ord modAnim">
        <pc:chgData name="Trevoir Williams" userId="6a45007046124a3d" providerId="LiveId" clId="{A665BCB4-5E36-4A78-9071-638475176F83}" dt="2023-08-30T15:39:30.853" v="5130"/>
        <pc:sldMkLst>
          <pc:docMk/>
          <pc:sldMk cId="1400714425" sldId="305"/>
        </pc:sldMkLst>
        <pc:spChg chg="mod">
          <ac:chgData name="Trevoir Williams" userId="6a45007046124a3d" providerId="LiveId" clId="{A665BCB4-5E36-4A78-9071-638475176F83}" dt="2023-08-28T21:17:46.149" v="889" actId="20577"/>
          <ac:spMkLst>
            <pc:docMk/>
            <pc:sldMk cId="1400714425" sldId="305"/>
            <ac:spMk id="173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21:30:13.092" v="1848" actId="1035"/>
          <ac:spMkLst>
            <pc:docMk/>
            <pc:sldMk cId="1400714425" sldId="305"/>
            <ac:spMk id="1735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21:30:13.092" v="1848" actId="1035"/>
          <ac:spMkLst>
            <pc:docMk/>
            <pc:sldMk cId="1400714425" sldId="305"/>
            <ac:spMk id="1736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21:30:13.092" v="1848" actId="1035"/>
          <ac:spMkLst>
            <pc:docMk/>
            <pc:sldMk cId="1400714425" sldId="305"/>
            <ac:spMk id="1737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21:30:21.590" v="1849" actId="1076"/>
          <ac:spMkLst>
            <pc:docMk/>
            <pc:sldMk cId="1400714425" sldId="305"/>
            <ac:spMk id="1738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21:30:13.092" v="1848" actId="1035"/>
          <ac:spMkLst>
            <pc:docMk/>
            <pc:sldMk cId="1400714425" sldId="305"/>
            <ac:spMk id="1739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21:30:13.092" v="1848" actId="1035"/>
          <ac:spMkLst>
            <pc:docMk/>
            <pc:sldMk cId="1400714425" sldId="305"/>
            <ac:spMk id="1740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8T21:30:13.092" v="1848" actId="1035"/>
          <ac:spMkLst>
            <pc:docMk/>
            <pc:sldMk cId="1400714425" sldId="305"/>
            <ac:spMk id="1741" creationId="{00000000-0000-0000-0000-000000000000}"/>
          </ac:spMkLst>
        </pc:spChg>
      </pc:sldChg>
      <pc:sldChg chg="addSp delSp modSp add mod">
        <pc:chgData name="Trevoir Williams" userId="6a45007046124a3d" providerId="LiveId" clId="{A665BCB4-5E36-4A78-9071-638475176F83}" dt="2023-08-29T03:19:38.595" v="3585" actId="20577"/>
        <pc:sldMkLst>
          <pc:docMk/>
          <pc:sldMk cId="2136248484" sldId="306"/>
        </pc:sldMkLst>
        <pc:spChg chg="add del">
          <ac:chgData name="Trevoir Williams" userId="6a45007046124a3d" providerId="LiveId" clId="{A665BCB4-5E36-4A78-9071-638475176F83}" dt="2023-08-29T03:19:03.271" v="3518"/>
          <ac:spMkLst>
            <pc:docMk/>
            <pc:sldMk cId="2136248484" sldId="306"/>
            <ac:spMk id="2" creationId="{2A0BFA48-0C3B-DE9F-6CC5-2D6DC5AE2515}"/>
          </ac:spMkLst>
        </pc:spChg>
        <pc:spChg chg="add del mod">
          <ac:chgData name="Trevoir Williams" userId="6a45007046124a3d" providerId="LiveId" clId="{A665BCB4-5E36-4A78-9071-638475176F83}" dt="2023-08-29T03:19:02.306" v="3517"/>
          <ac:spMkLst>
            <pc:docMk/>
            <pc:sldMk cId="2136248484" sldId="306"/>
            <ac:spMk id="3" creationId="{FB3DA463-FD0D-AADA-E38E-1A7E7FB7AE60}"/>
          </ac:spMkLst>
        </pc:spChg>
        <pc:spChg chg="add del">
          <ac:chgData name="Trevoir Williams" userId="6a45007046124a3d" providerId="LiveId" clId="{A665BCB4-5E36-4A78-9071-638475176F83}" dt="2023-08-29T03:19:07.377" v="3520"/>
          <ac:spMkLst>
            <pc:docMk/>
            <pc:sldMk cId="2136248484" sldId="306"/>
            <ac:spMk id="4" creationId="{18EE0740-6D07-C79D-BE3B-22C428C8D90A}"/>
          </ac:spMkLst>
        </pc:spChg>
        <pc:spChg chg="mod">
          <ac:chgData name="Trevoir Williams" userId="6a45007046124a3d" providerId="LiveId" clId="{A665BCB4-5E36-4A78-9071-638475176F83}" dt="2023-08-29T03:19:23.473" v="3548" actId="20577"/>
          <ac:spMkLst>
            <pc:docMk/>
            <pc:sldMk cId="2136248484" sldId="306"/>
            <ac:spMk id="405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3:19:38.595" v="3585" actId="20577"/>
          <ac:spMkLst>
            <pc:docMk/>
            <pc:sldMk cId="2136248484" sldId="306"/>
            <ac:spMk id="406" creationId="{00000000-0000-0000-0000-000000000000}"/>
          </ac:spMkLst>
        </pc:spChg>
      </pc:sldChg>
      <pc:sldChg chg="addSp modSp add mod modAnim">
        <pc:chgData name="Trevoir Williams" userId="6a45007046124a3d" providerId="LiveId" clId="{A665BCB4-5E36-4A78-9071-638475176F83}" dt="2023-08-29T02:00:06.987" v="2324" actId="14100"/>
        <pc:sldMkLst>
          <pc:docMk/>
          <pc:sldMk cId="2824497001" sldId="307"/>
        </pc:sldMkLst>
        <pc:spChg chg="add">
          <ac:chgData name="Trevoir Williams" userId="6a45007046124a3d" providerId="LiveId" clId="{A665BCB4-5E36-4A78-9071-638475176F83}" dt="2023-08-29T01:54:43.798" v="1920"/>
          <ac:spMkLst>
            <pc:docMk/>
            <pc:sldMk cId="2824497001" sldId="307"/>
            <ac:spMk id="2" creationId="{01834E9E-0891-0DD2-581A-80100318C70E}"/>
          </ac:spMkLst>
        </pc:spChg>
        <pc:spChg chg="mod">
          <ac:chgData name="Trevoir Williams" userId="6a45007046124a3d" providerId="LiveId" clId="{A665BCB4-5E36-4A78-9071-638475176F83}" dt="2023-08-29T01:54:50.241" v="1943" actId="20577"/>
          <ac:spMkLst>
            <pc:docMk/>
            <pc:sldMk cId="2824497001" sldId="307"/>
            <ac:spMk id="170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1:59:52.447" v="2322" actId="1076"/>
          <ac:spMkLst>
            <pc:docMk/>
            <pc:sldMk cId="2824497001" sldId="307"/>
            <ac:spMk id="171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2:00:06.987" v="2324" actId="14100"/>
          <ac:spMkLst>
            <pc:docMk/>
            <pc:sldMk cId="2824497001" sldId="307"/>
            <ac:spMk id="172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1:59:35.864" v="2320" actId="20577"/>
          <ac:spMkLst>
            <pc:docMk/>
            <pc:sldMk cId="2824497001" sldId="307"/>
            <ac:spMk id="173" creationId="{00000000-0000-0000-0000-000000000000}"/>
          </ac:spMkLst>
        </pc:spChg>
      </pc:sldChg>
      <pc:sldChg chg="addSp delSp modSp add del mod delAnim modAnim">
        <pc:chgData name="Trevoir Williams" userId="6a45007046124a3d" providerId="LiveId" clId="{A665BCB4-5E36-4A78-9071-638475176F83}" dt="2023-08-29T04:02:32.777" v="4294" actId="47"/>
        <pc:sldMkLst>
          <pc:docMk/>
          <pc:sldMk cId="3719335115" sldId="308"/>
        </pc:sldMkLst>
        <pc:spChg chg="add mod">
          <ac:chgData name="Trevoir Williams" userId="6a45007046124a3d" providerId="LiveId" clId="{A665BCB4-5E36-4A78-9071-638475176F83}" dt="2023-08-29T02:40:12.357" v="2564" actId="478"/>
          <ac:spMkLst>
            <pc:docMk/>
            <pc:sldMk cId="3719335115" sldId="308"/>
            <ac:spMk id="4" creationId="{9CB630A1-7C95-685B-D28C-DE0E2922B0B5}"/>
          </ac:spMkLst>
        </pc:spChg>
        <pc:spChg chg="mod">
          <ac:chgData name="Trevoir Williams" userId="6a45007046124a3d" providerId="LiveId" clId="{A665BCB4-5E36-4A78-9071-638475176F83}" dt="2023-08-29T02:34:29.521" v="2354" actId="20577"/>
          <ac:spMkLst>
            <pc:docMk/>
            <pc:sldMk cId="3719335115" sldId="308"/>
            <ac:spMk id="170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2:40:19.333" v="2566" actId="14100"/>
          <ac:spMkLst>
            <pc:docMk/>
            <pc:sldMk cId="3719335115" sldId="308"/>
            <ac:spMk id="171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2:40:27.205" v="2568" actId="1076"/>
          <ac:spMkLst>
            <pc:docMk/>
            <pc:sldMk cId="3719335115" sldId="308"/>
            <ac:spMk id="172" creationId="{00000000-0000-0000-0000-000000000000}"/>
          </ac:spMkLst>
        </pc:spChg>
        <pc:spChg chg="del mod">
          <ac:chgData name="Trevoir Williams" userId="6a45007046124a3d" providerId="LiveId" clId="{A665BCB4-5E36-4A78-9071-638475176F83}" dt="2023-08-29T02:40:12.357" v="2564" actId="478"/>
          <ac:spMkLst>
            <pc:docMk/>
            <pc:sldMk cId="3719335115" sldId="308"/>
            <ac:spMk id="173" creationId="{00000000-0000-0000-0000-000000000000}"/>
          </ac:spMkLst>
        </pc:spChg>
      </pc:sldChg>
      <pc:sldChg chg="addSp delSp modSp add mod ord delAnim modAnim">
        <pc:chgData name="Trevoir Williams" userId="6a45007046124a3d" providerId="LiveId" clId="{A665BCB4-5E36-4A78-9071-638475176F83}" dt="2023-08-31T13:23:26.187" v="5606"/>
        <pc:sldMkLst>
          <pc:docMk/>
          <pc:sldMk cId="3855413366" sldId="309"/>
        </pc:sldMkLst>
        <pc:spChg chg="add del mod">
          <ac:chgData name="Trevoir Williams" userId="6a45007046124a3d" providerId="LiveId" clId="{A665BCB4-5E36-4A78-9071-638475176F83}" dt="2023-08-29T04:02:46.739" v="4296" actId="478"/>
          <ac:spMkLst>
            <pc:docMk/>
            <pc:sldMk cId="3855413366" sldId="309"/>
            <ac:spMk id="3" creationId="{AFE841E0-5B19-3B9C-F47C-928476C4352D}"/>
          </ac:spMkLst>
        </pc:spChg>
        <pc:spChg chg="mod">
          <ac:chgData name="Trevoir Williams" userId="6a45007046124a3d" providerId="LiveId" clId="{A665BCB4-5E36-4A78-9071-638475176F83}" dt="2023-08-31T13:14:07.127" v="5596" actId="207"/>
          <ac:spMkLst>
            <pc:docMk/>
            <pc:sldMk cId="3855413366" sldId="309"/>
            <ac:spMk id="171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1T13:14:11.260" v="5597" actId="207"/>
          <ac:spMkLst>
            <pc:docMk/>
            <pc:sldMk cId="3855413366" sldId="309"/>
            <ac:spMk id="172" creationId="{00000000-0000-0000-0000-000000000000}"/>
          </ac:spMkLst>
        </pc:spChg>
      </pc:sldChg>
      <pc:sldChg chg="modSp add mod ord modAnim">
        <pc:chgData name="Trevoir Williams" userId="6a45007046124a3d" providerId="LiveId" clId="{A665BCB4-5E36-4A78-9071-638475176F83}" dt="2023-08-31T13:11:50.396" v="5439"/>
        <pc:sldMkLst>
          <pc:docMk/>
          <pc:sldMk cId="3229814786" sldId="310"/>
        </pc:sldMkLst>
        <pc:spChg chg="mod">
          <ac:chgData name="Trevoir Williams" userId="6a45007046124a3d" providerId="LiveId" clId="{A665BCB4-5E36-4A78-9071-638475176F83}" dt="2023-08-29T02:42:54.589" v="2586" actId="20577"/>
          <ac:spMkLst>
            <pc:docMk/>
            <pc:sldMk cId="3229814786" sldId="310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4:02:50.577" v="4297"/>
          <ac:spMkLst>
            <pc:docMk/>
            <pc:sldMk cId="3229814786" sldId="310"/>
            <ac:spMk id="595" creationId="{00000000-0000-0000-0000-000000000000}"/>
          </ac:spMkLst>
        </pc:spChg>
      </pc:sldChg>
      <pc:sldChg chg="modSp add mod ord modAnim">
        <pc:chgData name="Trevoir Williams" userId="6a45007046124a3d" providerId="LiveId" clId="{A665BCB4-5E36-4A78-9071-638475176F83}" dt="2023-08-31T13:11:50.396" v="5439"/>
        <pc:sldMkLst>
          <pc:docMk/>
          <pc:sldMk cId="322114501" sldId="311"/>
        </pc:sldMkLst>
        <pc:spChg chg="mod">
          <ac:chgData name="Trevoir Williams" userId="6a45007046124a3d" providerId="LiveId" clId="{A665BCB4-5E36-4A78-9071-638475176F83}" dt="2023-08-29T02:49:42.206" v="2622" actId="20577"/>
          <ac:spMkLst>
            <pc:docMk/>
            <pc:sldMk cId="322114501" sldId="311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2:52:11.624" v="2721" actId="5793"/>
          <ac:spMkLst>
            <pc:docMk/>
            <pc:sldMk cId="322114501" sldId="311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A665BCB4-5E36-4A78-9071-638475176F83}" dt="2023-08-31T15:15:27.362" v="6000"/>
        <pc:sldMkLst>
          <pc:docMk/>
          <pc:sldMk cId="3289784158" sldId="312"/>
        </pc:sldMkLst>
        <pc:spChg chg="mod">
          <ac:chgData name="Trevoir Williams" userId="6a45007046124a3d" providerId="LiveId" clId="{A665BCB4-5E36-4A78-9071-638475176F83}" dt="2023-08-31T15:14:57.146" v="5999" actId="14100"/>
          <ac:spMkLst>
            <pc:docMk/>
            <pc:sldMk cId="3289784158" sldId="312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3:01:55.142" v="3256" actId="20577"/>
          <ac:spMkLst>
            <pc:docMk/>
            <pc:sldMk cId="3289784158" sldId="312"/>
            <ac:spMk id="595" creationId="{00000000-0000-0000-0000-000000000000}"/>
          </ac:spMkLst>
        </pc:spChg>
      </pc:sldChg>
      <pc:sldChg chg="modSp add mod">
        <pc:chgData name="Trevoir Williams" userId="6a45007046124a3d" providerId="LiveId" clId="{A665BCB4-5E36-4A78-9071-638475176F83}" dt="2023-08-29T03:00:41.942" v="3194" actId="20577"/>
        <pc:sldMkLst>
          <pc:docMk/>
          <pc:sldMk cId="2033615878" sldId="313"/>
        </pc:sldMkLst>
        <pc:spChg chg="mod">
          <ac:chgData name="Trevoir Williams" userId="6a45007046124a3d" providerId="LiveId" clId="{A665BCB4-5E36-4A78-9071-638475176F83}" dt="2023-08-29T03:00:41.942" v="3194" actId="20577"/>
          <ac:spMkLst>
            <pc:docMk/>
            <pc:sldMk cId="2033615878" sldId="313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3:00:26.201" v="3178" actId="20577"/>
          <ac:spMkLst>
            <pc:docMk/>
            <pc:sldMk cId="2033615878" sldId="313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A665BCB4-5E36-4A78-9071-638475176F83}" dt="2023-08-31T20:05:01.499" v="6053" actId="20577"/>
        <pc:sldMkLst>
          <pc:docMk/>
          <pc:sldMk cId="1740544280" sldId="314"/>
        </pc:sldMkLst>
        <pc:spChg chg="mod">
          <ac:chgData name="Trevoir Williams" userId="6a45007046124a3d" providerId="LiveId" clId="{A665BCB4-5E36-4A78-9071-638475176F83}" dt="2023-08-29T03:01:40.751" v="3224" actId="14100"/>
          <ac:spMkLst>
            <pc:docMk/>
            <pc:sldMk cId="1740544280" sldId="314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1T20:05:01.499" v="6053" actId="20577"/>
          <ac:spMkLst>
            <pc:docMk/>
            <pc:sldMk cId="1740544280" sldId="314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A665BCB4-5E36-4A78-9071-638475176F83}" dt="2023-08-30T17:01:50.155" v="5289" actId="20577"/>
        <pc:sldMkLst>
          <pc:docMk/>
          <pc:sldMk cId="177990085" sldId="315"/>
        </pc:sldMkLst>
        <pc:spChg chg="mod">
          <ac:chgData name="Trevoir Williams" userId="6a45007046124a3d" providerId="LiveId" clId="{A665BCB4-5E36-4A78-9071-638475176F83}" dt="2023-08-29T03:20:46.514" v="3592" actId="20577"/>
          <ac:spMkLst>
            <pc:docMk/>
            <pc:sldMk cId="177990085" sldId="315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0T17:01:50.155" v="5289" actId="20577"/>
          <ac:spMkLst>
            <pc:docMk/>
            <pc:sldMk cId="177990085" sldId="315"/>
            <ac:spMk id="595" creationId="{00000000-0000-0000-0000-000000000000}"/>
          </ac:spMkLst>
        </pc:spChg>
      </pc:sldChg>
      <pc:sldChg chg="modSp add modAnim">
        <pc:chgData name="Trevoir Williams" userId="6a45007046124a3d" providerId="LiveId" clId="{A665BCB4-5E36-4A78-9071-638475176F83}" dt="2023-08-29T03:30:00.324" v="4066" actId="20577"/>
        <pc:sldMkLst>
          <pc:docMk/>
          <pc:sldMk cId="2176189818" sldId="316"/>
        </pc:sldMkLst>
        <pc:spChg chg="mod">
          <ac:chgData name="Trevoir Williams" userId="6a45007046124a3d" providerId="LiveId" clId="{A665BCB4-5E36-4A78-9071-638475176F83}" dt="2023-08-29T03:30:00.324" v="4066" actId="20577"/>
          <ac:spMkLst>
            <pc:docMk/>
            <pc:sldMk cId="2176189818" sldId="316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A665BCB4-5E36-4A78-9071-638475176F83}" dt="2023-08-29T03:30:31.416" v="4141" actId="20577"/>
        <pc:sldMkLst>
          <pc:docMk/>
          <pc:sldMk cId="1247667701" sldId="317"/>
        </pc:sldMkLst>
        <pc:spChg chg="mod">
          <ac:chgData name="Trevoir Williams" userId="6a45007046124a3d" providerId="LiveId" clId="{A665BCB4-5E36-4A78-9071-638475176F83}" dt="2023-08-29T03:24:33.975" v="3959" actId="20577"/>
          <ac:spMkLst>
            <pc:docMk/>
            <pc:sldMk cId="1247667701" sldId="317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3:30:31.416" v="4141" actId="20577"/>
          <ac:spMkLst>
            <pc:docMk/>
            <pc:sldMk cId="1247667701" sldId="317"/>
            <ac:spMk id="595" creationId="{00000000-0000-0000-0000-000000000000}"/>
          </ac:spMkLst>
        </pc:spChg>
      </pc:sldChg>
      <pc:sldChg chg="addSp delSp modSp add mod modAnim">
        <pc:chgData name="Trevoir Williams" userId="6a45007046124a3d" providerId="LiveId" clId="{A665BCB4-5E36-4A78-9071-638475176F83}" dt="2023-08-29T03:41:52.763" v="4173" actId="1076"/>
        <pc:sldMkLst>
          <pc:docMk/>
          <pc:sldMk cId="291339044" sldId="318"/>
        </pc:sldMkLst>
        <pc:spChg chg="mod">
          <ac:chgData name="Trevoir Williams" userId="6a45007046124a3d" providerId="LiveId" clId="{A665BCB4-5E36-4A78-9071-638475176F83}" dt="2023-08-29T03:36:01.721" v="4151" actId="20577"/>
          <ac:spMkLst>
            <pc:docMk/>
            <pc:sldMk cId="291339044" sldId="318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03:38:37.642" v="4153"/>
          <ac:spMkLst>
            <pc:docMk/>
            <pc:sldMk cId="291339044" sldId="318"/>
            <ac:spMk id="595" creationId="{00000000-0000-0000-0000-000000000000}"/>
          </ac:spMkLst>
        </pc:spChg>
        <pc:grpChg chg="del">
          <ac:chgData name="Trevoir Williams" userId="6a45007046124a3d" providerId="LiveId" clId="{A665BCB4-5E36-4A78-9071-638475176F83}" dt="2023-08-29T03:41:47.843" v="4171" actId="478"/>
          <ac:grpSpMkLst>
            <pc:docMk/>
            <pc:sldMk cId="291339044" sldId="318"/>
            <ac:grpSpMk id="597" creationId="{00000000-0000-0000-0000-000000000000}"/>
          </ac:grpSpMkLst>
        </pc:grpChg>
        <pc:picChg chg="add del mod">
          <ac:chgData name="Trevoir Williams" userId="6a45007046124a3d" providerId="LiveId" clId="{A665BCB4-5E36-4A78-9071-638475176F83}" dt="2023-08-29T03:41:30.562" v="4168" actId="478"/>
          <ac:picMkLst>
            <pc:docMk/>
            <pc:sldMk cId="291339044" sldId="318"/>
            <ac:picMk id="3" creationId="{B79E987B-FDE8-476B-3911-F5275A30446A}"/>
          </ac:picMkLst>
        </pc:picChg>
        <pc:picChg chg="add mod">
          <ac:chgData name="Trevoir Williams" userId="6a45007046124a3d" providerId="LiveId" clId="{A665BCB4-5E36-4A78-9071-638475176F83}" dt="2023-08-29T03:41:52.763" v="4173" actId="1076"/>
          <ac:picMkLst>
            <pc:docMk/>
            <pc:sldMk cId="291339044" sldId="318"/>
            <ac:picMk id="5" creationId="{35327601-1C8B-B81B-6608-8947DB49BFEC}"/>
          </ac:picMkLst>
        </pc:picChg>
      </pc:sldChg>
      <pc:sldChg chg="delSp modSp add del mod">
        <pc:chgData name="Trevoir Williams" userId="6a45007046124a3d" providerId="LiveId" clId="{A665BCB4-5E36-4A78-9071-638475176F83}" dt="2023-08-29T03:41:27.553" v="4167" actId="47"/>
        <pc:sldMkLst>
          <pc:docMk/>
          <pc:sldMk cId="1580354555" sldId="319"/>
        </pc:sldMkLst>
        <pc:spChg chg="mod">
          <ac:chgData name="Trevoir Williams" userId="6a45007046124a3d" providerId="LiveId" clId="{A665BCB4-5E36-4A78-9071-638475176F83}" dt="2023-08-29T03:39:14.033" v="4165" actId="20577"/>
          <ac:spMkLst>
            <pc:docMk/>
            <pc:sldMk cId="1580354555" sldId="319"/>
            <ac:spMk id="594" creationId="{00000000-0000-0000-0000-000000000000}"/>
          </ac:spMkLst>
        </pc:spChg>
        <pc:picChg chg="del">
          <ac:chgData name="Trevoir Williams" userId="6a45007046124a3d" providerId="LiveId" clId="{A665BCB4-5E36-4A78-9071-638475176F83}" dt="2023-08-29T03:41:24.487" v="4166" actId="478"/>
          <ac:picMkLst>
            <pc:docMk/>
            <pc:sldMk cId="1580354555" sldId="319"/>
            <ac:picMk id="3" creationId="{B79E987B-FDE8-476B-3911-F5275A30446A}"/>
          </ac:picMkLst>
        </pc:picChg>
      </pc:sldChg>
      <pc:sldChg chg="add del">
        <pc:chgData name="Trevoir Williams" userId="6a45007046124a3d" providerId="LiveId" clId="{A665BCB4-5E36-4A78-9071-638475176F83}" dt="2023-08-29T03:42:38.618" v="4176" actId="47"/>
        <pc:sldMkLst>
          <pc:docMk/>
          <pc:sldMk cId="3561844394" sldId="319"/>
        </pc:sldMkLst>
      </pc:sldChg>
      <pc:sldChg chg="addSp delSp modSp add mod modAnim">
        <pc:chgData name="Trevoir Williams" userId="6a45007046124a3d" providerId="LiveId" clId="{A665BCB4-5E36-4A78-9071-638475176F83}" dt="2023-09-04T15:28:19.844" v="7546" actId="1076"/>
        <pc:sldMkLst>
          <pc:docMk/>
          <pc:sldMk cId="2504386838" sldId="320"/>
        </pc:sldMkLst>
        <pc:spChg chg="add del">
          <ac:chgData name="Trevoir Williams" userId="6a45007046124a3d" providerId="LiveId" clId="{A665BCB4-5E36-4A78-9071-638475176F83}" dt="2023-09-04T15:24:07.423" v="7471"/>
          <ac:spMkLst>
            <pc:docMk/>
            <pc:sldMk cId="2504386838" sldId="320"/>
            <ac:spMk id="2" creationId="{DA3F6363-8A19-EC7D-0F63-81B97BE9B42C}"/>
          </ac:spMkLst>
        </pc:spChg>
        <pc:spChg chg="mod">
          <ac:chgData name="Trevoir Williams" userId="6a45007046124a3d" providerId="LiveId" clId="{A665BCB4-5E36-4A78-9071-638475176F83}" dt="2023-09-04T15:27:57.369" v="7542" actId="14100"/>
          <ac:spMkLst>
            <pc:docMk/>
            <pc:sldMk cId="2504386838" sldId="320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4T15:28:19.844" v="7546" actId="1076"/>
          <ac:spMkLst>
            <pc:docMk/>
            <pc:sldMk cId="2504386838" sldId="320"/>
            <ac:spMk id="595" creationId="{00000000-0000-0000-0000-000000000000}"/>
          </ac:spMkLst>
        </pc:spChg>
        <pc:grpChg chg="mod">
          <ac:chgData name="Trevoir Williams" userId="6a45007046124a3d" providerId="LiveId" clId="{A665BCB4-5E36-4A78-9071-638475176F83}" dt="2023-09-04T15:28:12.933" v="7544" actId="14100"/>
          <ac:grpSpMkLst>
            <pc:docMk/>
            <pc:sldMk cId="2504386838" sldId="320"/>
            <ac:grpSpMk id="597" creationId="{00000000-0000-0000-0000-000000000000}"/>
          </ac:grpSpMkLst>
        </pc:grpChg>
      </pc:sldChg>
      <pc:sldChg chg="add del">
        <pc:chgData name="Trevoir Williams" userId="6a45007046124a3d" providerId="LiveId" clId="{A665BCB4-5E36-4A78-9071-638475176F83}" dt="2023-08-29T03:42:42.675" v="4178"/>
        <pc:sldMkLst>
          <pc:docMk/>
          <pc:sldMk cId="2565308657" sldId="321"/>
        </pc:sldMkLst>
      </pc:sldChg>
      <pc:sldChg chg="modSp add mod ord">
        <pc:chgData name="Trevoir Williams" userId="6a45007046124a3d" providerId="LiveId" clId="{A665BCB4-5E36-4A78-9071-638475176F83}" dt="2023-09-05T19:41:15.191" v="8464"/>
        <pc:sldMkLst>
          <pc:docMk/>
          <pc:sldMk cId="4037080076" sldId="321"/>
        </pc:sldMkLst>
        <pc:spChg chg="mod">
          <ac:chgData name="Trevoir Williams" userId="6a45007046124a3d" providerId="LiveId" clId="{A665BCB4-5E36-4A78-9071-638475176F83}" dt="2023-09-05T19:41:15.191" v="8464"/>
          <ac:spMkLst>
            <pc:docMk/>
            <pc:sldMk cId="4037080076" sldId="321"/>
            <ac:spMk id="406" creationId="{00000000-0000-0000-0000-000000000000}"/>
          </ac:spMkLst>
        </pc:spChg>
      </pc:sldChg>
      <pc:sldChg chg="modSp add mod ord modAnim">
        <pc:chgData name="Trevoir Williams" userId="6a45007046124a3d" providerId="LiveId" clId="{A665BCB4-5E36-4A78-9071-638475176F83}" dt="2023-08-31T13:16:30.180" v="5604"/>
        <pc:sldMkLst>
          <pc:docMk/>
          <pc:sldMk cId="1578181366" sldId="322"/>
        </pc:sldMkLst>
        <pc:spChg chg="mod">
          <ac:chgData name="Trevoir Williams" userId="6a45007046124a3d" providerId="LiveId" clId="{A665BCB4-5E36-4A78-9071-638475176F83}" dt="2023-08-29T04:03:22.787" v="4307" actId="20577"/>
          <ac:spMkLst>
            <pc:docMk/>
            <pc:sldMk cId="1578181366" sldId="322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1T13:15:40.887" v="5600" actId="20577"/>
          <ac:spMkLst>
            <pc:docMk/>
            <pc:sldMk cId="1578181366" sldId="322"/>
            <ac:spMk id="595" creationId="{00000000-0000-0000-0000-000000000000}"/>
          </ac:spMkLst>
        </pc:spChg>
      </pc:sldChg>
      <pc:sldChg chg="addSp delSp modSp add del mod modAnim">
        <pc:chgData name="Trevoir Williams" userId="6a45007046124a3d" providerId="LiveId" clId="{A665BCB4-5E36-4A78-9071-638475176F83}" dt="2023-08-30T15:54:22.543" v="5254" actId="47"/>
        <pc:sldMkLst>
          <pc:docMk/>
          <pc:sldMk cId="3411141414" sldId="323"/>
        </pc:sldMkLst>
        <pc:spChg chg="add del mod">
          <ac:chgData name="Trevoir Williams" userId="6a45007046124a3d" providerId="LiveId" clId="{A665BCB4-5E36-4A78-9071-638475176F83}" dt="2023-08-30T15:42:48.584" v="5191"/>
          <ac:spMkLst>
            <pc:docMk/>
            <pc:sldMk cId="3411141414" sldId="323"/>
            <ac:spMk id="2" creationId="{771FA2DD-0451-251C-08A1-9EB25540C5AD}"/>
          </ac:spMkLst>
        </pc:spChg>
        <pc:spChg chg="mod">
          <ac:chgData name="Trevoir Williams" userId="6a45007046124a3d" providerId="LiveId" clId="{A665BCB4-5E36-4A78-9071-638475176F83}" dt="2023-08-30T15:43:11.028" v="5229" actId="14100"/>
          <ac:spMkLst>
            <pc:docMk/>
            <pc:sldMk cId="3411141414" sldId="323"/>
            <ac:spMk id="857" creationId="{00000000-0000-0000-0000-000000000000}"/>
          </ac:spMkLst>
        </pc:spChg>
        <pc:spChg chg="mod">
          <ac:chgData name="Trevoir Williams" userId="6a45007046124a3d" providerId="LiveId" clId="{A665BCB4-5E36-4A78-9071-638475176F83}" dt="2023-08-29T13:44:28.310" v="4583" actId="20577"/>
          <ac:spMkLst>
            <pc:docMk/>
            <pc:sldMk cId="3411141414" sldId="323"/>
            <ac:spMk id="858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0T15:43:21.376" v="5230" actId="1076"/>
          <ac:spMkLst>
            <pc:docMk/>
            <pc:sldMk cId="3411141414" sldId="323"/>
            <ac:spMk id="859" creationId="{00000000-0000-0000-0000-000000000000}"/>
          </ac:spMkLst>
        </pc:spChg>
        <pc:grpChg chg="mod">
          <ac:chgData name="Trevoir Williams" userId="6a45007046124a3d" providerId="LiveId" clId="{A665BCB4-5E36-4A78-9071-638475176F83}" dt="2023-08-30T15:42:43.509" v="5189" actId="1076"/>
          <ac:grpSpMkLst>
            <pc:docMk/>
            <pc:sldMk cId="3411141414" sldId="323"/>
            <ac:grpSpMk id="861" creationId="{00000000-0000-0000-0000-000000000000}"/>
          </ac:grpSpMkLst>
        </pc:grpChg>
      </pc:sldChg>
      <pc:sldChg chg="modSp add mod">
        <pc:chgData name="Trevoir Williams" userId="6a45007046124a3d" providerId="LiveId" clId="{A665BCB4-5E36-4A78-9071-638475176F83}" dt="2023-08-30T15:32:57.945" v="5122" actId="20577"/>
        <pc:sldMkLst>
          <pc:docMk/>
          <pc:sldMk cId="3176648727" sldId="324"/>
        </pc:sldMkLst>
        <pc:spChg chg="mod">
          <ac:chgData name="Trevoir Williams" userId="6a45007046124a3d" providerId="LiveId" clId="{A665BCB4-5E36-4A78-9071-638475176F83}" dt="2023-08-30T15:32:57.945" v="5122" actId="20577"/>
          <ac:spMkLst>
            <pc:docMk/>
            <pc:sldMk cId="3176648727" sldId="324"/>
            <ac:spMk id="594" creationId="{00000000-0000-0000-0000-000000000000}"/>
          </ac:spMkLst>
        </pc:spChg>
      </pc:sldChg>
      <pc:sldChg chg="add del">
        <pc:chgData name="Trevoir Williams" userId="6a45007046124a3d" providerId="LiveId" clId="{A665BCB4-5E36-4A78-9071-638475176F83}" dt="2023-08-30T15:43:33.757" v="5231" actId="47"/>
        <pc:sldMkLst>
          <pc:docMk/>
          <pc:sldMk cId="1963904394" sldId="325"/>
        </pc:sldMkLst>
      </pc:sldChg>
      <pc:sldChg chg="modSp add mod ord modAnim">
        <pc:chgData name="Trevoir Williams" userId="6a45007046124a3d" providerId="LiveId" clId="{A665BCB4-5E36-4A78-9071-638475176F83}" dt="2023-08-30T15:40:45.737" v="5132"/>
        <pc:sldMkLst>
          <pc:docMk/>
          <pc:sldMk cId="3589909413" sldId="326"/>
        </pc:sldMkLst>
        <pc:spChg chg="mod">
          <ac:chgData name="Trevoir Williams" userId="6a45007046124a3d" providerId="LiveId" clId="{A665BCB4-5E36-4A78-9071-638475176F83}" dt="2023-08-30T15:29:52.744" v="4773" actId="20577"/>
          <ac:spMkLst>
            <pc:docMk/>
            <pc:sldMk cId="3589909413" sldId="326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0T15:33:22.392" v="5128" actId="14100"/>
          <ac:spMkLst>
            <pc:docMk/>
            <pc:sldMk cId="3589909413" sldId="326"/>
            <ac:spMk id="595" creationId="{00000000-0000-0000-0000-000000000000}"/>
          </ac:spMkLst>
        </pc:spChg>
        <pc:grpChg chg="mod">
          <ac:chgData name="Trevoir Williams" userId="6a45007046124a3d" providerId="LiveId" clId="{A665BCB4-5E36-4A78-9071-638475176F83}" dt="2023-08-30T15:33:17.581" v="5127" actId="14100"/>
          <ac:grpSpMkLst>
            <pc:docMk/>
            <pc:sldMk cId="3589909413" sldId="326"/>
            <ac:grpSpMk id="597" creationId="{00000000-0000-0000-0000-000000000000}"/>
          </ac:grpSpMkLst>
        </pc:grpChg>
      </pc:sldChg>
      <pc:sldChg chg="addSp delSp modSp add mod delAnim modAnim">
        <pc:chgData name="Trevoir Williams" userId="6a45007046124a3d" providerId="LiveId" clId="{A665BCB4-5E36-4A78-9071-638475176F83}" dt="2023-08-31T13:27:36.831" v="5635"/>
        <pc:sldMkLst>
          <pc:docMk/>
          <pc:sldMk cId="737197659" sldId="327"/>
        </pc:sldMkLst>
        <pc:spChg chg="add mod">
          <ac:chgData name="Trevoir Williams" userId="6a45007046124a3d" providerId="LiveId" clId="{A665BCB4-5E36-4A78-9071-638475176F83}" dt="2023-08-31T13:26:19.151" v="5614" actId="207"/>
          <ac:spMkLst>
            <pc:docMk/>
            <pc:sldMk cId="737197659" sldId="327"/>
            <ac:spMk id="4" creationId="{D97F1AD0-8C10-2ACA-8146-E2E4CE43334C}"/>
          </ac:spMkLst>
        </pc:spChg>
        <pc:spChg chg="add mod">
          <ac:chgData name="Trevoir Williams" userId="6a45007046124a3d" providerId="LiveId" clId="{A665BCB4-5E36-4A78-9071-638475176F83}" dt="2023-08-31T13:26:29.415" v="5617" actId="14100"/>
          <ac:spMkLst>
            <pc:docMk/>
            <pc:sldMk cId="737197659" sldId="327"/>
            <ac:spMk id="6" creationId="{B016327A-DE34-0343-4FAC-13C1F725FC1C}"/>
          </ac:spMkLst>
        </pc:spChg>
        <pc:spChg chg="add mod">
          <ac:chgData name="Trevoir Williams" userId="6a45007046124a3d" providerId="LiveId" clId="{A665BCB4-5E36-4A78-9071-638475176F83}" dt="2023-08-31T13:26:36.110" v="5620" actId="14100"/>
          <ac:spMkLst>
            <pc:docMk/>
            <pc:sldMk cId="737197659" sldId="327"/>
            <ac:spMk id="7" creationId="{2AA4271C-2733-C01E-5013-640B5CBD7588}"/>
          </ac:spMkLst>
        </pc:spChg>
        <pc:spChg chg="add mod">
          <ac:chgData name="Trevoir Williams" userId="6a45007046124a3d" providerId="LiveId" clId="{A665BCB4-5E36-4A78-9071-638475176F83}" dt="2023-08-31T13:26:46.364" v="5624" actId="14100"/>
          <ac:spMkLst>
            <pc:docMk/>
            <pc:sldMk cId="737197659" sldId="327"/>
            <ac:spMk id="8" creationId="{BA9FC10D-4DC8-793B-7980-C8EC08E3B8F4}"/>
          </ac:spMkLst>
        </pc:spChg>
        <pc:spChg chg="mod">
          <ac:chgData name="Trevoir Williams" userId="6a45007046124a3d" providerId="LiveId" clId="{A665BCB4-5E36-4A78-9071-638475176F83}" dt="2023-08-30T17:07:42.094" v="5389" actId="14100"/>
          <ac:spMkLst>
            <pc:docMk/>
            <pc:sldMk cId="737197659" sldId="327"/>
            <ac:spMk id="595" creationId="{00000000-0000-0000-0000-000000000000}"/>
          </ac:spMkLst>
        </pc:spChg>
        <pc:grpChg chg="del">
          <ac:chgData name="Trevoir Williams" userId="6a45007046124a3d" providerId="LiveId" clId="{A665BCB4-5E36-4A78-9071-638475176F83}" dt="2023-08-30T17:07:29.829" v="5385" actId="478"/>
          <ac:grpSpMkLst>
            <pc:docMk/>
            <pc:sldMk cId="737197659" sldId="327"/>
            <ac:grpSpMk id="597" creationId="{00000000-0000-0000-0000-000000000000}"/>
          </ac:grpSpMkLst>
        </pc:grpChg>
        <pc:picChg chg="add mod">
          <ac:chgData name="Trevoir Williams" userId="6a45007046124a3d" providerId="LiveId" clId="{A665BCB4-5E36-4A78-9071-638475176F83}" dt="2023-08-31T13:25:48.539" v="5611" actId="1076"/>
          <ac:picMkLst>
            <pc:docMk/>
            <pc:sldMk cId="737197659" sldId="327"/>
            <ac:picMk id="3" creationId="{0400EC40-1CC4-F7EC-F893-D34529289891}"/>
          </ac:picMkLst>
        </pc:picChg>
        <pc:picChg chg="add del mod">
          <ac:chgData name="Trevoir Williams" userId="6a45007046124a3d" providerId="LiveId" clId="{A665BCB4-5E36-4A78-9071-638475176F83}" dt="2023-08-30T17:09:37.610" v="5425" actId="478"/>
          <ac:picMkLst>
            <pc:docMk/>
            <pc:sldMk cId="737197659" sldId="327"/>
            <ac:picMk id="3" creationId="{A3373189-30D9-C000-8B8C-9F0064321262}"/>
          </ac:picMkLst>
        </pc:picChg>
        <pc:picChg chg="add del mod">
          <ac:chgData name="Trevoir Williams" userId="6a45007046124a3d" providerId="LiveId" clId="{A665BCB4-5E36-4A78-9071-638475176F83}" dt="2023-08-31T13:25:38.548" v="5607" actId="478"/>
          <ac:picMkLst>
            <pc:docMk/>
            <pc:sldMk cId="737197659" sldId="327"/>
            <ac:picMk id="5" creationId="{061C28ED-44F9-9E5B-199E-B461A0DA6299}"/>
          </ac:picMkLst>
        </pc:picChg>
      </pc:sldChg>
      <pc:sldChg chg="modSp add mod ord modAnim">
        <pc:chgData name="Trevoir Williams" userId="6a45007046124a3d" providerId="LiveId" clId="{A665BCB4-5E36-4A78-9071-638475176F83}" dt="2023-08-31T15:20:04.113" v="6002" actId="1076"/>
        <pc:sldMkLst>
          <pc:docMk/>
          <pc:sldMk cId="4133251167" sldId="328"/>
        </pc:sldMkLst>
        <pc:spChg chg="mod">
          <ac:chgData name="Trevoir Williams" userId="6a45007046124a3d" providerId="LiveId" clId="{A665BCB4-5E36-4A78-9071-638475176F83}" dt="2023-08-31T13:12:19.347" v="5464" actId="14100"/>
          <ac:spMkLst>
            <pc:docMk/>
            <pc:sldMk cId="4133251167" sldId="328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1T15:12:57.747" v="5982" actId="113"/>
          <ac:spMkLst>
            <pc:docMk/>
            <pc:sldMk cId="4133251167" sldId="328"/>
            <ac:spMk id="595" creationId="{00000000-0000-0000-0000-000000000000}"/>
          </ac:spMkLst>
        </pc:spChg>
        <pc:grpChg chg="mod">
          <ac:chgData name="Trevoir Williams" userId="6a45007046124a3d" providerId="LiveId" clId="{A665BCB4-5E36-4A78-9071-638475176F83}" dt="2023-08-31T15:20:04.113" v="6002" actId="1076"/>
          <ac:grpSpMkLst>
            <pc:docMk/>
            <pc:sldMk cId="4133251167" sldId="328"/>
            <ac:grpSpMk id="597" creationId="{00000000-0000-0000-0000-000000000000}"/>
          </ac:grpSpMkLst>
        </pc:grpChg>
      </pc:sldChg>
      <pc:sldChg chg="modSp add modAnim">
        <pc:chgData name="Trevoir Williams" userId="6a45007046124a3d" providerId="LiveId" clId="{A665BCB4-5E36-4A78-9071-638475176F83}" dt="2023-08-31T13:47:25.509" v="5964" actId="20577"/>
        <pc:sldMkLst>
          <pc:docMk/>
          <pc:sldMk cId="3588476684" sldId="329"/>
        </pc:sldMkLst>
        <pc:spChg chg="mod">
          <ac:chgData name="Trevoir Williams" userId="6a45007046124a3d" providerId="LiveId" clId="{A665BCB4-5E36-4A78-9071-638475176F83}" dt="2023-08-31T13:47:25.509" v="5964" actId="20577"/>
          <ac:spMkLst>
            <pc:docMk/>
            <pc:sldMk cId="3588476684" sldId="329"/>
            <ac:spMk id="595" creationId="{00000000-0000-0000-0000-000000000000}"/>
          </ac:spMkLst>
        </pc:spChg>
      </pc:sldChg>
      <pc:sldChg chg="addSp delSp modSp add mod delAnim">
        <pc:chgData name="Trevoir Williams" userId="6a45007046124a3d" providerId="LiveId" clId="{A665BCB4-5E36-4A78-9071-638475176F83}" dt="2023-08-31T13:48:33.213" v="5969" actId="1076"/>
        <pc:sldMkLst>
          <pc:docMk/>
          <pc:sldMk cId="1644451462" sldId="330"/>
        </pc:sldMkLst>
        <pc:spChg chg="add mod">
          <ac:chgData name="Trevoir Williams" userId="6a45007046124a3d" providerId="LiveId" clId="{A665BCB4-5E36-4A78-9071-638475176F83}" dt="2023-08-31T13:48:27.347" v="5966" actId="478"/>
          <ac:spMkLst>
            <pc:docMk/>
            <pc:sldMk cId="1644451462" sldId="330"/>
            <ac:spMk id="3" creationId="{3225D681-956D-AF60-69F7-7E917A97D9DA}"/>
          </ac:spMkLst>
        </pc:spChg>
        <pc:spChg chg="del">
          <ac:chgData name="Trevoir Williams" userId="6a45007046124a3d" providerId="LiveId" clId="{A665BCB4-5E36-4A78-9071-638475176F83}" dt="2023-08-31T13:48:27.347" v="5966" actId="478"/>
          <ac:spMkLst>
            <pc:docMk/>
            <pc:sldMk cId="1644451462" sldId="330"/>
            <ac:spMk id="595" creationId="{00000000-0000-0000-0000-000000000000}"/>
          </ac:spMkLst>
        </pc:spChg>
        <pc:grpChg chg="del">
          <ac:chgData name="Trevoir Williams" userId="6a45007046124a3d" providerId="LiveId" clId="{A665BCB4-5E36-4A78-9071-638475176F83}" dt="2023-08-31T13:48:29.301" v="5967" actId="478"/>
          <ac:grpSpMkLst>
            <pc:docMk/>
            <pc:sldMk cId="1644451462" sldId="330"/>
            <ac:grpSpMk id="597" creationId="{00000000-0000-0000-0000-000000000000}"/>
          </ac:grpSpMkLst>
        </pc:grpChg>
        <pc:picChg chg="add mod">
          <ac:chgData name="Trevoir Williams" userId="6a45007046124a3d" providerId="LiveId" clId="{A665BCB4-5E36-4A78-9071-638475176F83}" dt="2023-08-31T13:48:33.213" v="5969" actId="1076"/>
          <ac:picMkLst>
            <pc:docMk/>
            <pc:sldMk cId="1644451462" sldId="330"/>
            <ac:picMk id="5" creationId="{E725FC49-36C0-9442-B3B7-928EA216C9DB}"/>
          </ac:picMkLst>
        </pc:picChg>
      </pc:sldChg>
      <pc:sldChg chg="modSp add mod modAnim">
        <pc:chgData name="Trevoir Williams" userId="6a45007046124a3d" providerId="LiveId" clId="{A665BCB4-5E36-4A78-9071-638475176F83}" dt="2023-08-31T20:56:12.206" v="6354"/>
        <pc:sldMkLst>
          <pc:docMk/>
          <pc:sldMk cId="1396629250" sldId="331"/>
        </pc:sldMkLst>
        <pc:spChg chg="mod">
          <ac:chgData name="Trevoir Williams" userId="6a45007046124a3d" providerId="LiveId" clId="{A665BCB4-5E36-4A78-9071-638475176F83}" dt="2023-08-31T20:53:53.729" v="6068" actId="20577"/>
          <ac:spMkLst>
            <pc:docMk/>
            <pc:sldMk cId="1396629250" sldId="331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8-31T20:56:00.838" v="6353" actId="14100"/>
          <ac:spMkLst>
            <pc:docMk/>
            <pc:sldMk cId="1396629250" sldId="331"/>
            <ac:spMk id="595" creationId="{00000000-0000-0000-0000-000000000000}"/>
          </ac:spMkLst>
        </pc:spChg>
        <pc:grpChg chg="mod">
          <ac:chgData name="Trevoir Williams" userId="6a45007046124a3d" providerId="LiveId" clId="{A665BCB4-5E36-4A78-9071-638475176F83}" dt="2023-08-31T20:55:24.987" v="6309" actId="14100"/>
          <ac:grpSpMkLst>
            <pc:docMk/>
            <pc:sldMk cId="1396629250" sldId="331"/>
            <ac:grpSpMk id="597" creationId="{00000000-0000-0000-0000-000000000000}"/>
          </ac:grpSpMkLst>
        </pc:grpChg>
      </pc:sldChg>
      <pc:sldChg chg="addSp delSp modSp add mod modAnim">
        <pc:chgData name="Trevoir Williams" userId="6a45007046124a3d" providerId="LiveId" clId="{A665BCB4-5E36-4A78-9071-638475176F83}" dt="2023-09-05T18:25:43.122" v="7815" actId="20577"/>
        <pc:sldMkLst>
          <pc:docMk/>
          <pc:sldMk cId="2533949368" sldId="332"/>
        </pc:sldMkLst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3" creationId="{34788042-7C01-CAFC-1FA7-166F4629AF26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4" creationId="{DBD72A07-F74B-BAD5-9F6E-2133DED90A87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" creationId="{9F21D433-C322-2BDF-072B-19D77D326353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6" creationId="{0C979F1D-C23A-CE5B-C511-065A5D76E89A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" creationId="{3D35BDC2-E601-BFAF-C509-36A0DC818CEE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8" creationId="{11B73BD6-FAEF-5980-804A-63C4A297629A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9" creationId="{51616677-B037-D677-6D83-10903F561BC6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10" creationId="{BA7D24AC-7BBA-4572-29A9-50B93F0E44D0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11" creationId="{C990BFDE-FCA2-54C8-806B-CC82BD0340C3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12" creationId="{548809F1-74E4-666B-E749-E22C16A3D6DF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13" creationId="{52FFD5EB-021A-F1CA-1435-6EF0FAEA820A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14" creationId="{3B94CD9D-7846-2125-0294-E7C7DFBC4576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15" creationId="{30084C41-24D0-86DF-DDCF-98483C8FCC94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16" creationId="{2974781E-1F96-9071-58A5-89574D6DFE83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17" creationId="{81EF8CDB-DCE8-7EBE-D15C-7DEE44BC4E70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18" creationId="{E5835985-657E-0E7E-9887-9D6B33AC831E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19" creationId="{C20F9CAB-36D0-3CEC-93D1-78F9DB32A161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20" creationId="{BB2B148B-6283-8CAB-02A9-A60583E98E7F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21" creationId="{69F52B79-2F62-C5F9-07C8-D57C82E1C74A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22" creationId="{0B113208-23C3-3E71-DCF6-76E7AC3C5894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23" creationId="{3F82F4E1-6E54-44FD-01FB-ACCF6F2BF4EE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24" creationId="{FCF60B56-54C4-D25E-22AC-A874CD96E6B8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25" creationId="{1777D8A5-D3BA-46C1-55A4-58D2287BEAB8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26" creationId="{63A568DC-BFBD-AD9A-957E-A28B31329932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27" creationId="{9341E9DF-0EF2-AD81-C423-6474F0CDD2FD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28" creationId="{E3D5D7B5-2BE3-9977-2E79-9ABB8012BCAB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29" creationId="{BC369E0B-6330-BCE8-8936-7868E38C812E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30" creationId="{83DD10B8-BBCB-AB31-FA05-4016C80A1233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31" creationId="{83FA110C-E960-7AEC-B910-F811966FBED5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76" creationId="{46A7CA79-2278-02CE-D506-48304D63D63E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77" creationId="{2AE67B08-6141-44B1-0BCB-4B61BDA8FBE2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78" creationId="{D24DFFE8-C7CE-E23D-5A3A-73CFF4DCA205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79" creationId="{CF4F20D0-8BD8-EDDD-00C0-44DAE8B84910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80" creationId="{415B1897-4BB8-0CA9-48D6-69BA517727F9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81" creationId="{59367A23-746D-C97A-90B9-8DDEAADFB2C1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82" creationId="{A5796552-31D2-E0A8-495D-3224309A7CDF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83" creationId="{EF83841F-956E-FC21-E134-CF8E4DC1A282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84" creationId="{D9E32F90-4B78-AAA5-A53C-17457330AC8A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85" creationId="{28C2A7D2-74C5-2091-A2F7-A064C95B66F8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86" creationId="{FF01FD81-4EF4-1ED4-6E91-E9BF44803302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87" creationId="{E94864E8-979C-E197-59F7-0C64596C3368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88" creationId="{2A7C8B4E-A848-1923-400B-340E322AAE72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89" creationId="{BA2F509F-2731-B768-8186-B68B3D55F13E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90" creationId="{A5F51448-690F-CF4A-BD7E-14B33FB3EEC4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91" creationId="{F26977EC-7B0E-7571-D32B-E0A253818C73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92" creationId="{F868B1C4-A2E1-1BA3-E092-A7A9CA99805B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593" creationId="{32532D06-2890-2299-88F8-79CD272D7150}"/>
          </ac:spMkLst>
        </pc:spChg>
        <pc:spChg chg="mod">
          <ac:chgData name="Trevoir Williams" userId="6a45007046124a3d" providerId="LiveId" clId="{A665BCB4-5E36-4A78-9071-638475176F83}" dt="2023-09-05T18:21:00.146" v="7572" actId="20577"/>
          <ac:spMkLst>
            <pc:docMk/>
            <pc:sldMk cId="2533949368" sldId="332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5T18:25:43.122" v="7815" actId="20577"/>
          <ac:spMkLst>
            <pc:docMk/>
            <pc:sldMk cId="2533949368" sldId="332"/>
            <ac:spMk id="595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37" creationId="{9C62BB7C-D6C6-A0AD-C2DD-D1778DDDC8A0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38" creationId="{6D071C3B-4174-BB89-F42E-4D30153C3E93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39" creationId="{1BE06CA1-8959-4F52-12AA-B886119CB552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40" creationId="{E6E1B77A-F345-5292-2D2D-2D1D86FCEC19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41" creationId="{E744B051-ADCC-277D-EF80-A069D943117F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42" creationId="{7FB76BD9-6252-88AE-A3A8-3CF837F8DD08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43" creationId="{00907C31-ABA4-EACF-D563-42890C82ABF7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44" creationId="{617ABE5C-A70F-2471-6EAB-214998B497FF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45" creationId="{CD936AE1-BDA8-07E2-D0E6-DEBD1AC1893B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46" creationId="{058EB196-1271-D31D-F06C-E5988E14DF89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47" creationId="{6707B0B7-14C7-072E-A813-A4420C7F9C5F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48" creationId="{FA370351-78F2-DD09-0D96-085F678A07CE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49" creationId="{6299E83B-8FE9-56EE-8379-446E695E5ACA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50" creationId="{966C24F3-85E8-47F4-18B1-9B2F52AA66F9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51" creationId="{A923EE4E-FA74-123A-0A77-DD41B8474B5C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52" creationId="{8946301C-E6B5-358C-BE2A-DD1EAAE9DE8F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53" creationId="{DB8076AF-C35A-7D1A-5656-48A4930CBACB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54" creationId="{8B8CC70B-7339-DCFE-E325-C20D059B6E4D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55" creationId="{C2EA31DE-FE18-EF34-7AC6-D2971968A141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56" creationId="{246DD147-81A5-3CEB-792A-B5A12128664C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57" creationId="{B167F943-F46F-A832-7EBD-83A26C64FC3C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58" creationId="{CBD7AEB9-85EF-0833-013E-A339DAA88BBD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59" creationId="{6DB60351-DCA2-A345-C32C-34B553723D29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60" creationId="{9F2FA4EA-ACBA-9181-5601-7B1AB3BF6363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61" creationId="{E0D4F153-7619-C238-2B02-BBD4E4DF203A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62" creationId="{EAB709E9-9E7A-10D0-7E31-1BC616DFD633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63" creationId="{EBB90FD1-0EF5-FDAB-EBC5-1BB96A052A2E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64" creationId="{4C36C634-1101-DB20-2838-1C43CE7A2E5A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65" creationId="{F2EA7939-CC7D-EE14-952D-74762A25FCA0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66" creationId="{A98C6577-9B72-88B4-225F-BC2C29DC3286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67" creationId="{0D0CFC9B-2800-7E2C-0B87-A96F141A0067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68" creationId="{D90DB9D1-2E71-411E-7927-ABCD44EC346B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69" creationId="{EE8FC5A4-BA56-A149-59C1-49E83B18BD55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70" creationId="{E6C68C74-75C1-91B3-96F2-E4D0406F77B4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71" creationId="{402B2F35-FCA3-E09D-ED5E-DE5F936F29EA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72" creationId="{0DFA8F99-0FE0-BE3F-67B7-AB6083345380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73" creationId="{F9DB71B3-73EE-B7DB-E199-21329EBEFE65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74" creationId="{90F2AF1C-C341-A2D1-1AEC-AF06B7087A73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75" creationId="{2A77980A-981A-0657-F96B-69665894086C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76" creationId="{EDAF6A5F-23EF-2838-003A-865A568960E1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77" creationId="{07F5E90F-90B1-8C6C-0505-7B935D6DE426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78" creationId="{B8B40ECD-696C-4DA5-9362-274CFCE0AE5B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79" creationId="{99B8EE36-D06A-167B-2748-2C5A25DB2C74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80" creationId="{A77CDA1C-4ABA-C27E-4D73-3E581C9D7646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81" creationId="{CEA123E2-045B-4CD7-909F-6F6223DB35A5}"/>
          </ac:spMkLst>
        </pc:spChg>
        <pc:spChg chg="mod">
          <ac:chgData name="Trevoir Williams" userId="6a45007046124a3d" providerId="LiveId" clId="{A665BCB4-5E36-4A78-9071-638475176F83}" dt="2023-09-02T14:52:35.666" v="6390"/>
          <ac:spMkLst>
            <pc:docMk/>
            <pc:sldMk cId="2533949368" sldId="332"/>
            <ac:spMk id="782" creationId="{4552F003-0605-9D8C-E789-87EE55F6D407}"/>
          </ac:spMkLst>
        </pc:spChg>
        <pc:grpChg chg="add mod">
          <ac:chgData name="Trevoir Williams" userId="6a45007046124a3d" providerId="LiveId" clId="{A665BCB4-5E36-4A78-9071-638475176F83}" dt="2023-09-02T14:52:43.209" v="6392" actId="1076"/>
          <ac:grpSpMkLst>
            <pc:docMk/>
            <pc:sldMk cId="2533949368" sldId="332"/>
            <ac:grpSpMk id="2" creationId="{EB3D2906-A65E-D4BC-8B39-8F90D6A1CEC3}"/>
          </ac:grpSpMkLst>
        </pc:grpChg>
        <pc:grpChg chg="del">
          <ac:chgData name="Trevoir Williams" userId="6a45007046124a3d" providerId="LiveId" clId="{A665BCB4-5E36-4A78-9071-638475176F83}" dt="2023-09-02T14:52:06.337" v="6388" actId="478"/>
          <ac:grpSpMkLst>
            <pc:docMk/>
            <pc:sldMk cId="2533949368" sldId="332"/>
            <ac:grpSpMk id="597" creationId="{00000000-0000-0000-0000-000000000000}"/>
          </ac:grpSpMkLst>
        </pc:grpChg>
      </pc:sldChg>
      <pc:sldChg chg="addSp delSp modSp add mod delAnim modAnim">
        <pc:chgData name="Trevoir Williams" userId="6a45007046124a3d" providerId="LiveId" clId="{A665BCB4-5E36-4A78-9071-638475176F83}" dt="2023-09-05T19:39:50.914" v="8461" actId="20577"/>
        <pc:sldMkLst>
          <pc:docMk/>
          <pc:sldMk cId="2562626652" sldId="333"/>
        </pc:sldMkLst>
        <pc:spChg chg="add">
          <ac:chgData name="Trevoir Williams" userId="6a45007046124a3d" providerId="LiveId" clId="{A665BCB4-5E36-4A78-9071-638475176F83}" dt="2023-09-02T15:02:24.652" v="6455"/>
          <ac:spMkLst>
            <pc:docMk/>
            <pc:sldMk cId="2562626652" sldId="333"/>
            <ac:spMk id="3" creationId="{19709A5A-05A2-58C9-584E-4767D99373C6}"/>
          </ac:spMkLst>
        </pc:spChg>
        <pc:spChg chg="add del mod">
          <ac:chgData name="Trevoir Williams" userId="6a45007046124a3d" providerId="LiveId" clId="{A665BCB4-5E36-4A78-9071-638475176F83}" dt="2023-09-02T15:02:28.706" v="6457"/>
          <ac:spMkLst>
            <pc:docMk/>
            <pc:sldMk cId="2562626652" sldId="333"/>
            <ac:spMk id="4" creationId="{5B62D17E-0296-795C-6AC8-1F2723A21B90}"/>
          </ac:spMkLst>
        </pc:spChg>
        <pc:spChg chg="add mod">
          <ac:chgData name="Trevoir Williams" userId="6a45007046124a3d" providerId="LiveId" clId="{A665BCB4-5E36-4A78-9071-638475176F83}" dt="2023-09-02T15:02:35.334" v="6459" actId="21"/>
          <ac:spMkLst>
            <pc:docMk/>
            <pc:sldMk cId="2562626652" sldId="333"/>
            <ac:spMk id="5" creationId="{BC2BF062-53A5-6082-C845-8583B1FBF276}"/>
          </ac:spMkLst>
        </pc:spChg>
        <pc:spChg chg="mod">
          <ac:chgData name="Trevoir Williams" userId="6a45007046124a3d" providerId="LiveId" clId="{A665BCB4-5E36-4A78-9071-638475176F83}" dt="2023-09-02T15:25:35.718" v="6934" actId="20577"/>
          <ac:spMkLst>
            <pc:docMk/>
            <pc:sldMk cId="2562626652" sldId="333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5T19:39:50.914" v="8461" actId="20577"/>
          <ac:spMkLst>
            <pc:docMk/>
            <pc:sldMk cId="2562626652" sldId="333"/>
            <ac:spMk id="595" creationId="{00000000-0000-0000-0000-000000000000}"/>
          </ac:spMkLst>
        </pc:spChg>
        <pc:picChg chg="del">
          <ac:chgData name="Trevoir Williams" userId="6a45007046124a3d" providerId="LiveId" clId="{A665BCB4-5E36-4A78-9071-638475176F83}" dt="2023-09-02T15:02:55.361" v="6465" actId="478"/>
          <ac:picMkLst>
            <pc:docMk/>
            <pc:sldMk cId="2562626652" sldId="333"/>
            <ac:picMk id="2" creationId="{2D96E324-3B4D-9369-711D-C0C9DFF9FDBB}"/>
          </ac:picMkLst>
        </pc:picChg>
      </pc:sldChg>
      <pc:sldChg chg="addSp delSp modSp add mod modAnim">
        <pc:chgData name="Trevoir Williams" userId="6a45007046124a3d" providerId="LiveId" clId="{A665BCB4-5E36-4A78-9071-638475176F83}" dt="2023-09-02T15:33:42.296" v="7289" actId="113"/>
        <pc:sldMkLst>
          <pc:docMk/>
          <pc:sldMk cId="3613884017" sldId="334"/>
        </pc:sldMkLst>
        <pc:spChg chg="add del mod">
          <ac:chgData name="Trevoir Williams" userId="6a45007046124a3d" providerId="LiveId" clId="{A665BCB4-5E36-4A78-9071-638475176F83}" dt="2023-09-02T15:13:44.315" v="6503"/>
          <ac:spMkLst>
            <pc:docMk/>
            <pc:sldMk cId="3613884017" sldId="334"/>
            <ac:spMk id="2" creationId="{06530D96-35FC-D497-7A74-F635DABF7B0D}"/>
          </ac:spMkLst>
        </pc:spChg>
        <pc:spChg chg="add del mod">
          <ac:chgData name="Trevoir Williams" userId="6a45007046124a3d" providerId="LiveId" clId="{A665BCB4-5E36-4A78-9071-638475176F83}" dt="2023-09-02T15:13:51.709" v="6505"/>
          <ac:spMkLst>
            <pc:docMk/>
            <pc:sldMk cId="3613884017" sldId="334"/>
            <ac:spMk id="4" creationId="{898D8965-032F-7A44-7882-77223BD34705}"/>
          </ac:spMkLst>
        </pc:spChg>
        <pc:spChg chg="add del mod">
          <ac:chgData name="Trevoir Williams" userId="6a45007046124a3d" providerId="LiveId" clId="{A665BCB4-5E36-4A78-9071-638475176F83}" dt="2023-09-02T15:32:12.859" v="7232"/>
          <ac:spMkLst>
            <pc:docMk/>
            <pc:sldMk cId="3613884017" sldId="334"/>
            <ac:spMk id="6" creationId="{708A9AEF-E800-D004-DEC9-F5C8CC8DFDFF}"/>
          </ac:spMkLst>
        </pc:spChg>
        <pc:spChg chg="mod">
          <ac:chgData name="Trevoir Williams" userId="6a45007046124a3d" providerId="LiveId" clId="{A665BCB4-5E36-4A78-9071-638475176F83}" dt="2023-09-02T15:13:16.308" v="6501"/>
          <ac:spMkLst>
            <pc:docMk/>
            <pc:sldMk cId="3613884017" sldId="334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2T15:33:42.296" v="7289" actId="113"/>
          <ac:spMkLst>
            <pc:docMk/>
            <pc:sldMk cId="3613884017" sldId="334"/>
            <ac:spMk id="595" creationId="{00000000-0000-0000-0000-000000000000}"/>
          </ac:spMkLst>
        </pc:spChg>
      </pc:sldChg>
      <pc:sldChg chg="addSp delSp modSp add mod delAnim">
        <pc:chgData name="Trevoir Williams" userId="6a45007046124a3d" providerId="LiveId" clId="{A665BCB4-5E36-4A78-9071-638475176F83}" dt="2023-09-02T15:21:18.154" v="6932" actId="5793"/>
        <pc:sldMkLst>
          <pc:docMk/>
          <pc:sldMk cId="943263798" sldId="335"/>
        </pc:sldMkLst>
        <pc:spChg chg="add mod">
          <ac:chgData name="Trevoir Williams" userId="6a45007046124a3d" providerId="LiveId" clId="{A665BCB4-5E36-4A78-9071-638475176F83}" dt="2023-09-02T15:21:18.154" v="6932" actId="5793"/>
          <ac:spMkLst>
            <pc:docMk/>
            <pc:sldMk cId="943263798" sldId="335"/>
            <ac:spMk id="4" creationId="{F0E98C22-14F2-A6CC-F0E4-46C43E10F146}"/>
          </ac:spMkLst>
        </pc:spChg>
        <pc:spChg chg="del">
          <ac:chgData name="Trevoir Williams" userId="6a45007046124a3d" providerId="LiveId" clId="{A665BCB4-5E36-4A78-9071-638475176F83}" dt="2023-09-02T15:20:39.272" v="6905" actId="478"/>
          <ac:spMkLst>
            <pc:docMk/>
            <pc:sldMk cId="943263798" sldId="335"/>
            <ac:spMk id="595" creationId="{00000000-0000-0000-0000-000000000000}"/>
          </ac:spMkLst>
        </pc:spChg>
        <pc:picChg chg="add">
          <ac:chgData name="Trevoir Williams" userId="6a45007046124a3d" providerId="LiveId" clId="{A665BCB4-5E36-4A78-9071-638475176F83}" dt="2023-09-02T15:20:40.775" v="6906" actId="22"/>
          <ac:picMkLst>
            <pc:docMk/>
            <pc:sldMk cId="943263798" sldId="335"/>
            <ac:picMk id="7" creationId="{C0CDF7F9-416C-484F-4DB2-B301A127E268}"/>
          </ac:picMkLst>
        </pc:picChg>
      </pc:sldChg>
      <pc:sldChg chg="addSp delSp modSp add mod ord modAnim">
        <pc:chgData name="Trevoir Williams" userId="6a45007046124a3d" providerId="LiveId" clId="{A665BCB4-5E36-4A78-9071-638475176F83}" dt="2023-09-02T15:30:46.750" v="7229" actId="20577"/>
        <pc:sldMkLst>
          <pc:docMk/>
          <pc:sldMk cId="3452633054" sldId="336"/>
        </pc:sldMkLst>
        <pc:spChg chg="add del">
          <ac:chgData name="Trevoir Williams" userId="6a45007046124a3d" providerId="LiveId" clId="{A665BCB4-5E36-4A78-9071-638475176F83}" dt="2023-09-02T15:27:08.868" v="7026"/>
          <ac:spMkLst>
            <pc:docMk/>
            <pc:sldMk cId="3452633054" sldId="336"/>
            <ac:spMk id="2" creationId="{008FA6F1-55DD-DDA0-EFFF-7D05F7F35F39}"/>
          </ac:spMkLst>
        </pc:spChg>
        <pc:spChg chg="mod">
          <ac:chgData name="Trevoir Williams" userId="6a45007046124a3d" providerId="LiveId" clId="{A665BCB4-5E36-4A78-9071-638475176F83}" dt="2023-09-02T15:25:51.834" v="6938" actId="20577"/>
          <ac:spMkLst>
            <pc:docMk/>
            <pc:sldMk cId="3452633054" sldId="336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2T15:30:46.750" v="7229" actId="20577"/>
          <ac:spMkLst>
            <pc:docMk/>
            <pc:sldMk cId="3452633054" sldId="336"/>
            <ac:spMk id="595" creationId="{00000000-0000-0000-0000-000000000000}"/>
          </ac:spMkLst>
        </pc:spChg>
      </pc:sldChg>
      <pc:sldChg chg="addSp delSp modSp add mod ord">
        <pc:chgData name="Trevoir Williams" userId="6a45007046124a3d" providerId="LiveId" clId="{A665BCB4-5E36-4A78-9071-638475176F83}" dt="2023-09-06T12:37:53.986" v="8679"/>
        <pc:sldMkLst>
          <pc:docMk/>
          <pc:sldMk cId="1750748607" sldId="337"/>
        </pc:sldMkLst>
        <pc:spChg chg="add del">
          <ac:chgData name="Trevoir Williams" userId="6a45007046124a3d" providerId="LiveId" clId="{A665BCB4-5E36-4A78-9071-638475176F83}" dt="2023-09-06T12:37:47.267" v="8678"/>
          <ac:spMkLst>
            <pc:docMk/>
            <pc:sldMk cId="1750748607" sldId="337"/>
            <ac:spMk id="2" creationId="{36B4275A-6659-6CCE-31EF-B808D5279490}"/>
          </ac:spMkLst>
        </pc:spChg>
        <pc:spChg chg="mod">
          <ac:chgData name="Trevoir Williams" userId="6a45007046124a3d" providerId="LiveId" clId="{A665BCB4-5E36-4A78-9071-638475176F83}" dt="2023-09-06T12:37:53.986" v="8679"/>
          <ac:spMkLst>
            <pc:docMk/>
            <pc:sldMk cId="1750748607" sldId="337"/>
            <ac:spMk id="406" creationId="{00000000-0000-0000-0000-000000000000}"/>
          </ac:spMkLst>
        </pc:spChg>
      </pc:sldChg>
      <pc:sldChg chg="add del">
        <pc:chgData name="Trevoir Williams" userId="6a45007046124a3d" providerId="LiveId" clId="{A665BCB4-5E36-4A78-9071-638475176F83}" dt="2023-09-02T15:53:00.129" v="7293"/>
        <pc:sldMkLst>
          <pc:docMk/>
          <pc:sldMk cId="3478355056" sldId="337"/>
        </pc:sldMkLst>
      </pc:sldChg>
      <pc:sldChg chg="modSp add ord modAnim">
        <pc:chgData name="Trevoir Williams" userId="6a45007046124a3d" providerId="LiveId" clId="{A665BCB4-5E36-4A78-9071-638475176F83}" dt="2023-09-06T12:44:28.726" v="9103" actId="20577"/>
        <pc:sldMkLst>
          <pc:docMk/>
          <pc:sldMk cId="1842436704" sldId="338"/>
        </pc:sldMkLst>
        <pc:spChg chg="mod">
          <ac:chgData name="Trevoir Williams" userId="6a45007046124a3d" providerId="LiveId" clId="{A665BCB4-5E36-4A78-9071-638475176F83}" dt="2023-09-06T12:44:28.726" v="9103" actId="20577"/>
          <ac:spMkLst>
            <pc:docMk/>
            <pc:sldMk cId="1842436704" sldId="338"/>
            <ac:spMk id="595" creationId="{00000000-0000-0000-0000-000000000000}"/>
          </ac:spMkLst>
        </pc:spChg>
      </pc:sldChg>
      <pc:sldChg chg="add del">
        <pc:chgData name="Trevoir Williams" userId="6a45007046124a3d" providerId="LiveId" clId="{A665BCB4-5E36-4A78-9071-638475176F83}" dt="2023-09-02T15:53:00.129" v="7293"/>
        <pc:sldMkLst>
          <pc:docMk/>
          <pc:sldMk cId="3534931220" sldId="338"/>
        </pc:sldMkLst>
      </pc:sldChg>
      <pc:sldChg chg="addSp delSp modSp add mod modAnim">
        <pc:chgData name="Trevoir Williams" userId="6a45007046124a3d" providerId="LiveId" clId="{A665BCB4-5E36-4A78-9071-638475176F83}" dt="2023-09-04T15:28:38.609" v="7548" actId="1076"/>
        <pc:sldMkLst>
          <pc:docMk/>
          <pc:sldMk cId="695496268" sldId="339"/>
        </pc:sldMkLst>
        <pc:spChg chg="add del">
          <ac:chgData name="Trevoir Williams" userId="6a45007046124a3d" providerId="LiveId" clId="{A665BCB4-5E36-4A78-9071-638475176F83}" dt="2023-09-04T15:24:21.245" v="7474"/>
          <ac:spMkLst>
            <pc:docMk/>
            <pc:sldMk cId="695496268" sldId="339"/>
            <ac:spMk id="2" creationId="{4BCA0E25-A769-33B7-BA37-A0F76895777A}"/>
          </ac:spMkLst>
        </pc:spChg>
        <pc:spChg chg="mod">
          <ac:chgData name="Trevoir Williams" userId="6a45007046124a3d" providerId="LiveId" clId="{A665BCB4-5E36-4A78-9071-638475176F83}" dt="2023-09-04T15:28:32.595" v="7547" actId="14100"/>
          <ac:spMkLst>
            <pc:docMk/>
            <pc:sldMk cId="695496268" sldId="339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4T15:28:38.609" v="7548" actId="1076"/>
          <ac:spMkLst>
            <pc:docMk/>
            <pc:sldMk cId="695496268" sldId="339"/>
            <ac:spMk id="595" creationId="{00000000-0000-0000-0000-000000000000}"/>
          </ac:spMkLst>
        </pc:spChg>
      </pc:sldChg>
      <pc:sldChg chg="addSp delSp modSp add mod modAnim">
        <pc:chgData name="Trevoir Williams" userId="6a45007046124a3d" providerId="LiveId" clId="{A665BCB4-5E36-4A78-9071-638475176F83}" dt="2023-09-05T18:28:41.255" v="8125" actId="20577"/>
        <pc:sldMkLst>
          <pc:docMk/>
          <pc:sldMk cId="2381149358" sldId="340"/>
        </pc:sldMkLst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3" creationId="{8BE9FCC6-AFD6-0641-8DD6-E5544223FE5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4" creationId="{3E373A44-9FCD-691D-8AB1-8ADDAB504847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" creationId="{BF35F8CA-DE31-ABC3-59F6-D6C67130107B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6" creationId="{AB7657E7-A19A-16F0-06F4-F5056683F7B8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" creationId="{D0558D0B-9C54-A76B-DB7A-FD2F94FDDD3C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" creationId="{B13015D4-F55D-567D-2AEF-9095C6022DC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9" creationId="{48FE1A8C-F215-FC0A-6D7C-A66E1C51DE3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10" creationId="{C9972CEA-8E24-0F01-E6B7-75739640454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11" creationId="{7F18C649-D8D6-477C-391F-01BF092AF147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12" creationId="{E09B7FEB-7740-CD90-DA70-38FF2B4F4D4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13" creationId="{73485903-5616-556F-4677-5024F86A06D7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14" creationId="{D62BF4AD-49C8-FE0D-F063-EE93BF0750D7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15" creationId="{E7ABD8F9-18B8-558B-5DC4-E5879B2C198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16" creationId="{A74A0D64-53D6-98E2-46FD-672A770B873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17" creationId="{D9783757-DDCA-4D76-9975-1D23137C6A8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18" creationId="{8E893F68-A674-8F28-52C4-CC5D2C946C2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19" creationId="{86225464-DCC8-1148-1F98-3D2476723F6C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20" creationId="{FED4F929-ACA9-F51D-CA28-2C6F21B0A243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21" creationId="{DE100B83-0A5E-4BA0-54DD-FC130B7806F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22" creationId="{15611F83-B13D-6DBC-DDB6-12EFEB16B56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23" creationId="{9AE0359E-31FA-5408-6A6E-F6220EF8F34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24" creationId="{35BB2E37-8DF0-4200-AC80-710FFA8072F4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25" creationId="{8FEBA281-2DE0-3B9B-7FA9-3B4A5414508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26" creationId="{5DB60C66-A390-58A8-5150-5A77AF02CE2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27" creationId="{9DDB9689-AB37-61A2-717F-D60ACBB438C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28" creationId="{9CFED75C-1543-C932-DF7E-1CE4359A7AFC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29" creationId="{92A2629A-DA32-ED64-BCF4-E4FD1FAB70AC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30" creationId="{BEB761B3-A08B-8D53-1F65-0144D9E61F77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31" creationId="{C63C8E5B-0A2A-E659-923C-7F9A0BD14ADB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76" creationId="{2CFEB099-F48B-8096-7D8D-064524FBC6D3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77" creationId="{644947FD-37B0-9B0B-2D50-E5BB9C99808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78" creationId="{BAE750EA-B019-22B5-7940-87D60915CF4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79" creationId="{E4F0DDCB-193C-48A7-8A9C-87486659870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80" creationId="{F73CA6F4-B95B-B224-3500-2BFCCFBFCD2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81" creationId="{7A8FFFCD-B383-3145-5979-092B098FB47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82" creationId="{E7F57D08-58C4-2AE7-2F60-139902F1465C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83" creationId="{7FAACDE4-31F3-1F17-5E28-F673002AE05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84" creationId="{57C1DEF8-AF47-B54E-FE9A-AE788CABAC1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85" creationId="{E935A13C-A1C7-5A18-DC5D-5EB1040F564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86" creationId="{6DC72A7A-4C2C-FAE2-D926-2418750631E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87" creationId="{DB0E6BF1-DB62-7F8C-DE05-7211E712E40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88" creationId="{F7476248-620C-E8C4-8D4F-E60A474A620C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89" creationId="{272BFD28-257F-B3F7-9A9A-5AFDDCB9E85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90" creationId="{06769DB7-43DC-BDD1-BD6F-9D21153D2EE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91" creationId="{C77BFA6A-CF08-AE53-F908-6AC3317D012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92" creationId="{CF559028-58FD-98BB-DBE6-BA7A01A6154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593" creationId="{2EF34C77-E316-C1F0-8E37-C693F5225C58}"/>
          </ac:spMkLst>
        </pc:spChg>
        <pc:spChg chg="mod">
          <ac:chgData name="Trevoir Williams" userId="6a45007046124a3d" providerId="LiveId" clId="{A665BCB4-5E36-4A78-9071-638475176F83}" dt="2023-09-05T18:28:41.255" v="8125" actId="20577"/>
          <ac:spMkLst>
            <pc:docMk/>
            <pc:sldMk cId="2381149358" sldId="340"/>
            <ac:spMk id="595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37" creationId="{C8BD24F3-4566-F3B1-195D-AD21A476C37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38" creationId="{05039651-6120-BE36-92C6-232258B039C4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39" creationId="{621A94F7-73BD-5330-0272-0074CFE4AF8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40" creationId="{106DEB1B-E18C-BCDF-D9D2-F960CEC0F8E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41" creationId="{C68F7FA8-D6FD-6386-806E-569DB048334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42" creationId="{D9357C13-0530-8807-273A-D087531B0A5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43" creationId="{DF3A6DA7-D7EE-DD87-8F4C-2B3A51D9676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44" creationId="{59D2234A-31CE-7FF2-9614-865FEBC9C56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45" creationId="{10EDC0D1-1E28-D6B2-6C2D-C3919CEC402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54" creationId="{C543FE1F-11B6-FEA5-36FA-AC57153E7F9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55" creationId="{3BD8C1BE-3B00-E770-8274-C9712E2084A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56" creationId="{37B1E39D-ED43-AB4A-5AC1-07086EE04E63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57" creationId="{48A140F0-5D0F-EF42-A197-1CAD91D92E1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58" creationId="{7B00A4C2-6FD0-16B6-B5CF-50BCA98C10C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59" creationId="{9B4EFE20-A888-190E-0BE1-F1166590EC64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60" creationId="{B3237F74-9741-5C5C-91E7-FB52BCB2122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61" creationId="{0B3D0C4E-E9BE-7D66-1B06-FC08F997C01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62" creationId="{006DF817-B9DF-0B89-C198-5215DD2E887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63" creationId="{AB2A4334-0EDC-BDF7-0826-B60D9711CAF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64" creationId="{4260C7EF-2CFC-44D8-2304-BA6B79369B57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65" creationId="{7970D7AC-C39E-2561-BBEF-F547014FB91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66" creationId="{E3B2E954-68B8-B785-6251-D3B499A0AA77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67" creationId="{30A93962-DAE1-79C5-8C7B-A3B3A46E465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68" creationId="{04FA89F7-DBE9-ED59-72E2-1FC8D458E5B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69" creationId="{51A19166-8DD2-090A-F9FE-114D7F99A36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70" creationId="{5FE7C220-2F88-5C23-8105-0C70ACC2998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71" creationId="{E13C2265-CCAE-C395-06D7-4A40793B6588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72" creationId="{00C2D2B1-7DFA-D115-4275-1FF517FC0FD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73" creationId="{51C4D363-9EF0-0AA4-66CC-E8DA57D2D2CC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74" creationId="{15A86C05-2A7E-6AEF-35F9-55F92957A27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75" creationId="{2E263A97-27AA-C798-95CA-D3F3B9DFE24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76" creationId="{F146D936-B08C-DFE8-8CBD-B6EFB2BF7AB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77" creationId="{0E25CA63-1120-9734-7A33-45A64A0F55C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78" creationId="{9D41CAE6-4109-7911-0FD6-FF9FEF0B3FF3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79" creationId="{C9639783-3E87-24A1-9B64-AF950F956CC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80" creationId="{975998E8-A130-E27A-402F-449162B62AC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81" creationId="{C58A5826-095F-E565-9994-235662DAC52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82" creationId="{4C46AEDD-BDA0-16B9-20BD-754100C3649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83" creationId="{EC09D92F-0FF2-A1B2-3035-4AA2A10502D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84" creationId="{B913CC8A-B24C-DBEE-6FC2-981C9E04DC0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85" creationId="{A648211C-2C28-71E9-5404-DA95F980F96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86" creationId="{B72A1784-D367-3409-EFFA-6204E161CFA4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87" creationId="{DC891ACC-9D11-0DE8-96C5-E383E217F67B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88" creationId="{8404C373-7D56-5E46-1783-4528F509F6D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89" creationId="{965CB795-82A5-3271-E3FB-79E22314393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90" creationId="{4880F401-7250-2613-4FA0-7C5EA280431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91" creationId="{3B5B4F97-628B-E132-8D6A-40ADDCCC992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92" creationId="{1A1260A9-499A-A566-376A-9520F8E4B8D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93" creationId="{49594104-1370-2A86-E8E9-4A3445FFF17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94" creationId="{62669430-C47B-064C-A235-8137AD2AF9A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95" creationId="{EF78E31B-B2F0-5985-2A52-64EA569275C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96" creationId="{763232BA-3300-4E25-31D6-39421BFA9BB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97" creationId="{F10016DF-6379-0810-489C-B6058B996FC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98" creationId="{F9220EE0-5859-F198-EA82-AAA8520620B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799" creationId="{B0F6766F-EE70-26CE-6D33-0DFCAF0FB03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00" creationId="{7815FD84-C29D-2B77-5DA6-98CBF8044CE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01" creationId="{A63A8897-F41E-6E6E-E328-53A834BA84D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02" creationId="{136790F8-BC66-487C-21B1-37F9E5DB0763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03" creationId="{F8FADF09-88E9-6F02-33E1-A1D2301B2028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04" creationId="{64EFAA31-AE20-F3D4-F412-4EED76DFEC9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05" creationId="{8403BB86-97E8-C39F-4035-56066DCA2CC4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06" creationId="{1955F559-BB21-8370-7BAB-817C0D8728A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07" creationId="{1FEE2BA6-836B-9FBA-584A-D6C1C5E06C8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08" creationId="{20669062-EE1D-FC62-AEAF-DF953403052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09" creationId="{5E5E61F3-2C55-0332-8270-60E179A452F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10" creationId="{ED8EA70B-2D4B-B752-6535-3FF4CBDD49F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11" creationId="{47550D69-D81D-A6E5-42C0-C6AEDEC9CDD4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12" creationId="{32ED0AE0-D875-370B-ADED-6AC457E1DB68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13" creationId="{2C9FA427-C6EA-8587-FD76-2BA64CC7B03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14" creationId="{EFBE5733-6926-BF20-9653-8E7852F7137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15" creationId="{E7E33BEE-C909-831E-83BB-BB156370AB14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16" creationId="{E738FB6C-EA22-A178-CAEE-447BC15F2BA8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17" creationId="{53B7FC16-FF3E-7C94-4EBD-27FB2CF48744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18" creationId="{EE6FF975-E5B5-A60C-15A4-F4BA8FF218C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19" creationId="{8D0C7AD5-878A-9010-72A5-A87B5546F50B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20" creationId="{F06F6938-B276-38B5-F6A0-E61D1C28E30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21" creationId="{E6CF09D5-11F2-2638-1B76-F825276CAAD3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22" creationId="{0E85AC15-4464-2240-B68C-9E6AC87DFF7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23" creationId="{F6F42DE3-A7ED-65AE-D2D0-7488701380B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24" creationId="{61BFD5CF-2095-641C-7948-843DC0FDEB1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25" creationId="{A7CF76BD-6D41-A081-35B1-52E3FDBBB348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26" creationId="{F05EAA2B-E14F-4010-82BA-5709AF43FAD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27" creationId="{54DDD331-9EF3-8926-B4FC-94EDA7ABE73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28" creationId="{55664852-5E1F-DA79-0E59-A55700BFDC3C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29" creationId="{64733C78-81D1-70C1-26C8-10257F00749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30" creationId="{713E591D-4C79-BE86-CC23-F15AC70B3643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31" creationId="{6D8E6842-ADE4-3A27-3D89-9A627FAE180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32" creationId="{7857BA03-738D-F963-F9C5-A08D080D77F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33" creationId="{3F4CEC3C-D6F4-0C6C-05F5-7F57AA4D6EC3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34" creationId="{EAD7AD7F-432A-95CB-8DD9-726A4E2D4A7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35" creationId="{5E6DA6B8-4965-0049-AB2B-E90647C75864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36" creationId="{16016716-67D8-D304-D7B3-45B6ACA73C1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37" creationId="{A5108CAC-6C63-D9FD-3F6F-1644AA613FE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38" creationId="{029FDBE8-D4E2-F8FC-EF64-E14A1FFB303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39" creationId="{F4D81D24-B35F-A1CC-5B95-606E4E922C8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40" creationId="{2DEDA9E7-3AC0-B93E-2F3C-4F08EA07AF8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41" creationId="{D4ECC0F6-8B4C-638A-CED6-EAB87AFB5EE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42" creationId="{5A306262-1660-D688-B70B-516FCA76E4E7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43" creationId="{AF5A6A3D-5210-D992-02D7-2C6226C6683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44" creationId="{849ACB1D-6489-111D-7DE9-1B8C156952B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45" creationId="{730DEE6F-AAA2-FC9D-E89C-156E335E3F6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46" creationId="{87D53767-2869-3F8E-C6F1-AE1468A7C5E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47" creationId="{06553686-BAA6-A21B-98DD-B48610F520B8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48" creationId="{140E25B7-0E67-4FE9-2945-A27E5649C53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49" creationId="{15B249B1-310E-22B2-140C-857E374C24C3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50" creationId="{AB6728F3-3B64-A986-EB74-C24F73EB0C2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51" creationId="{240B030E-E84D-0605-BA51-06A130472144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52" creationId="{D8544777-302C-A505-2470-1375234A64AB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53" creationId="{B9433166-E8D4-5775-8A3A-DE83B2137D3C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54" creationId="{6F7FBD73-F70C-DBDD-1173-69673A35632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55" creationId="{F1EB6840-5C06-F3CD-7892-71683552A9C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56" creationId="{09D9FBE8-D539-AF9A-30D2-A8243DB7A0C4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57" creationId="{C09F93FF-1917-D3E2-53ED-589B93CB78D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58" creationId="{292FC000-68C8-6A3D-D1EB-60672926EEE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59" creationId="{0275B077-85B4-D310-219F-7482777DF169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60" creationId="{DCF36386-F97C-5C75-B717-D1D2C3A436C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61" creationId="{ED9EE7D9-E54B-CB77-01AA-2B9E8FC342CB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62" creationId="{38D53F0E-B7D2-C7C5-77FC-64231192C140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63" creationId="{5AAB66AF-F43B-19F4-6997-82FABBD0F48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64" creationId="{EE2B8517-ED7E-F9A1-4CEA-428C096E5F7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65" creationId="{3D7E2ED6-7C96-A4C5-A9E8-52D5AC2AEBF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66" creationId="{87027EBC-6F5C-6C33-734C-559257F22BE3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67" creationId="{B152B755-ED55-F7A5-83F2-478809E5A8A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68" creationId="{8B226A5C-211C-7F7F-4446-64B973BD1F5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69" creationId="{EA9A2344-38E3-9CDA-4B7C-C94D4413AEF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70" creationId="{7B18079B-D0B9-CCFA-ADFF-482BEC925A5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71" creationId="{9D5D0909-FF37-F9A9-88E7-B5515EC9174B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72" creationId="{7EAFCCD5-ABA9-77EC-E7E8-93C3AE3D9798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73" creationId="{0AAFFB71-D428-B9A5-F087-F29164E75A4C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74" creationId="{1362D7E1-64EF-4BCB-8D7A-4D6AE6884E7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75" creationId="{7026759C-6B50-7D6A-72DD-49C5C4CD70CE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76" creationId="{1D5D4F3B-C2CD-83F5-5418-F3F8B6A7F418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77" creationId="{447145A5-1B83-3657-86CB-D372F73D597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78" creationId="{E343922D-B084-B122-907F-12956A2322B2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79" creationId="{A5B65B4F-4DCA-19D0-3BB0-5A28D407E21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80" creationId="{99CAE6B7-DA97-0C97-319A-E1919E5FD99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81" creationId="{D8C281C7-281D-54C4-402D-30A3168452FD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82" creationId="{AD9DCFFD-F9BC-51AF-7513-A2FFD4EB041F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83" creationId="{53B1E311-E8A7-B9B2-E400-E8DD0B9D9EF6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84" creationId="{75D2E4A0-A845-4935-8782-61E921D6CA5B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85" creationId="{08DAFC3B-C737-4A8F-57B0-141EA0E19E7B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86" creationId="{5D3A2971-7CB0-0A8F-AD63-EC0170BB8D87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87" creationId="{584DD798-53FC-9FFB-161A-C4540352BE88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88" creationId="{3256E05A-FC4F-2B0A-594E-FDD45C4291AB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89" creationId="{47D4E690-3A1D-FDF2-CE61-D35663D9DE0B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90" creationId="{D0ED9B36-C6FB-CF1B-F316-786C2FA08C8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91" creationId="{72A8D833-193D-4A7F-C2D1-BE956466CB7C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92" creationId="{867110C6-5CC7-BFC1-159C-D82F7F065B21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93" creationId="{AAC8D585-2749-3AA9-A28B-141CCBAD62C5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94" creationId="{F4BFA8BF-3535-2168-A1B8-082102E4F493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95" creationId="{F23B3C8F-47CF-693F-AEDF-6C7A8AC78B6A}"/>
          </ac:spMkLst>
        </pc:spChg>
        <pc:spChg chg="mod">
          <ac:chgData name="Trevoir Williams" userId="6a45007046124a3d" providerId="LiveId" clId="{A665BCB4-5E36-4A78-9071-638475176F83}" dt="2023-09-05T18:27:20.494" v="8012"/>
          <ac:spMkLst>
            <pc:docMk/>
            <pc:sldMk cId="2381149358" sldId="340"/>
            <ac:spMk id="896" creationId="{4997A739-6C23-1CC2-5571-6783FE7828F4}"/>
          </ac:spMkLst>
        </pc:spChg>
        <pc:grpChg chg="add mod">
          <ac:chgData name="Trevoir Williams" userId="6a45007046124a3d" providerId="LiveId" clId="{A665BCB4-5E36-4A78-9071-638475176F83}" dt="2023-09-05T18:28:25.035" v="8118" actId="1076"/>
          <ac:grpSpMkLst>
            <pc:docMk/>
            <pc:sldMk cId="2381149358" sldId="340"/>
            <ac:grpSpMk id="2" creationId="{748D1323-8FFF-9022-5F4C-54C08BB4FB5B}"/>
          </ac:grpSpMkLst>
        </pc:grpChg>
        <pc:grpChg chg="del">
          <ac:chgData name="Trevoir Williams" userId="6a45007046124a3d" providerId="LiveId" clId="{A665BCB4-5E36-4A78-9071-638475176F83}" dt="2023-09-05T18:27:20.225" v="8011" actId="478"/>
          <ac:grpSpMkLst>
            <pc:docMk/>
            <pc:sldMk cId="2381149358" sldId="340"/>
            <ac:grpSpMk id="597" creationId="{00000000-0000-0000-0000-000000000000}"/>
          </ac:grpSpMkLst>
        </pc:grpChg>
        <pc:grpChg chg="mod">
          <ac:chgData name="Trevoir Williams" userId="6a45007046124a3d" providerId="LiveId" clId="{A665BCB4-5E36-4A78-9071-638475176F83}" dt="2023-09-05T18:27:20.494" v="8012"/>
          <ac:grpSpMkLst>
            <pc:docMk/>
            <pc:sldMk cId="2381149358" sldId="340"/>
            <ac:grpSpMk id="746" creationId="{A0D605A6-F993-2B0C-28C1-15712459831B}"/>
          </ac:grpSpMkLst>
        </pc:grpChg>
        <pc:grpChg chg="mod">
          <ac:chgData name="Trevoir Williams" userId="6a45007046124a3d" providerId="LiveId" clId="{A665BCB4-5E36-4A78-9071-638475176F83}" dt="2023-09-05T18:27:20.494" v="8012"/>
          <ac:grpSpMkLst>
            <pc:docMk/>
            <pc:sldMk cId="2381149358" sldId="340"/>
            <ac:grpSpMk id="747" creationId="{50BEE62B-171A-9AB4-BC8D-FA65ED6928E7}"/>
          </ac:grpSpMkLst>
        </pc:grpChg>
        <pc:grpChg chg="mod">
          <ac:chgData name="Trevoir Williams" userId="6a45007046124a3d" providerId="LiveId" clId="{A665BCB4-5E36-4A78-9071-638475176F83}" dt="2023-09-05T18:27:20.494" v="8012"/>
          <ac:grpSpMkLst>
            <pc:docMk/>
            <pc:sldMk cId="2381149358" sldId="340"/>
            <ac:grpSpMk id="748" creationId="{6FF6739D-EBC9-3906-5A5A-32F63B973F11}"/>
          </ac:grpSpMkLst>
        </pc:grpChg>
        <pc:grpChg chg="mod">
          <ac:chgData name="Trevoir Williams" userId="6a45007046124a3d" providerId="LiveId" clId="{A665BCB4-5E36-4A78-9071-638475176F83}" dt="2023-09-05T18:27:20.494" v="8012"/>
          <ac:grpSpMkLst>
            <pc:docMk/>
            <pc:sldMk cId="2381149358" sldId="340"/>
            <ac:grpSpMk id="749" creationId="{9A394F44-DDB2-E77A-DD0C-81EA33C637A5}"/>
          </ac:grpSpMkLst>
        </pc:grpChg>
        <pc:grpChg chg="mod">
          <ac:chgData name="Trevoir Williams" userId="6a45007046124a3d" providerId="LiveId" clId="{A665BCB4-5E36-4A78-9071-638475176F83}" dt="2023-09-05T18:27:20.494" v="8012"/>
          <ac:grpSpMkLst>
            <pc:docMk/>
            <pc:sldMk cId="2381149358" sldId="340"/>
            <ac:grpSpMk id="750" creationId="{7DD421FE-78E0-A05D-9F81-93A4E6BB6123}"/>
          </ac:grpSpMkLst>
        </pc:grpChg>
        <pc:grpChg chg="mod">
          <ac:chgData name="Trevoir Williams" userId="6a45007046124a3d" providerId="LiveId" clId="{A665BCB4-5E36-4A78-9071-638475176F83}" dt="2023-09-05T18:27:20.494" v="8012"/>
          <ac:grpSpMkLst>
            <pc:docMk/>
            <pc:sldMk cId="2381149358" sldId="340"/>
            <ac:grpSpMk id="751" creationId="{12F84946-A50F-9875-0834-54E50F41EC6E}"/>
          </ac:grpSpMkLst>
        </pc:grpChg>
        <pc:grpChg chg="mod">
          <ac:chgData name="Trevoir Williams" userId="6a45007046124a3d" providerId="LiveId" clId="{A665BCB4-5E36-4A78-9071-638475176F83}" dt="2023-09-05T18:27:20.494" v="8012"/>
          <ac:grpSpMkLst>
            <pc:docMk/>
            <pc:sldMk cId="2381149358" sldId="340"/>
            <ac:grpSpMk id="752" creationId="{2EA305B2-9AFA-B0F3-AC71-90448679BAB6}"/>
          </ac:grpSpMkLst>
        </pc:grpChg>
        <pc:grpChg chg="mod">
          <ac:chgData name="Trevoir Williams" userId="6a45007046124a3d" providerId="LiveId" clId="{A665BCB4-5E36-4A78-9071-638475176F83}" dt="2023-09-05T18:27:20.494" v="8012"/>
          <ac:grpSpMkLst>
            <pc:docMk/>
            <pc:sldMk cId="2381149358" sldId="340"/>
            <ac:grpSpMk id="753" creationId="{F2E9D584-F438-1550-6662-9DC295DAEAA7}"/>
          </ac:grpSpMkLst>
        </pc:grpChg>
      </pc:sldChg>
      <pc:sldChg chg="modSp add modAnim">
        <pc:chgData name="Trevoir Williams" userId="6a45007046124a3d" providerId="LiveId" clId="{A665BCB4-5E36-4A78-9071-638475176F83}" dt="2023-09-05T19:38:59.380" v="8317" actId="20577"/>
        <pc:sldMkLst>
          <pc:docMk/>
          <pc:sldMk cId="691998189" sldId="341"/>
        </pc:sldMkLst>
        <pc:spChg chg="mod">
          <ac:chgData name="Trevoir Williams" userId="6a45007046124a3d" providerId="LiveId" clId="{A665BCB4-5E36-4A78-9071-638475176F83}" dt="2023-09-05T19:38:59.380" v="8317" actId="20577"/>
          <ac:spMkLst>
            <pc:docMk/>
            <pc:sldMk cId="691998189" sldId="341"/>
            <ac:spMk id="595" creationId="{00000000-0000-0000-0000-000000000000}"/>
          </ac:spMkLst>
        </pc:spChg>
      </pc:sldChg>
      <pc:sldChg chg="add del">
        <pc:chgData name="Trevoir Williams" userId="6a45007046124a3d" providerId="LiveId" clId="{A665BCB4-5E36-4A78-9071-638475176F83}" dt="2023-09-05T19:41:04.609" v="8463"/>
        <pc:sldMkLst>
          <pc:docMk/>
          <pc:sldMk cId="1133651738" sldId="342"/>
        </pc:sldMkLst>
      </pc:sldChg>
      <pc:sldChg chg="modSp add modAnim">
        <pc:chgData name="Trevoir Williams" userId="6a45007046124a3d" providerId="LiveId" clId="{A665BCB4-5E36-4A78-9071-638475176F83}" dt="2023-09-05T22:49:01.116" v="8674" actId="20577"/>
        <pc:sldMkLst>
          <pc:docMk/>
          <pc:sldMk cId="1325571090" sldId="342"/>
        </pc:sldMkLst>
        <pc:spChg chg="mod">
          <ac:chgData name="Trevoir Williams" userId="6a45007046124a3d" providerId="LiveId" clId="{A665BCB4-5E36-4A78-9071-638475176F83}" dt="2023-09-05T22:49:01.116" v="8674" actId="20577"/>
          <ac:spMkLst>
            <pc:docMk/>
            <pc:sldMk cId="1325571090" sldId="342"/>
            <ac:spMk id="595" creationId="{00000000-0000-0000-0000-000000000000}"/>
          </ac:spMkLst>
        </pc:spChg>
      </pc:sldChg>
      <pc:sldChg chg="addSp delSp modSp add mod modAnim">
        <pc:chgData name="Trevoir Williams" userId="6a45007046124a3d" providerId="LiveId" clId="{A665BCB4-5E36-4A78-9071-638475176F83}" dt="2023-09-06T12:55:55.616" v="9705"/>
        <pc:sldMkLst>
          <pc:docMk/>
          <pc:sldMk cId="1976550" sldId="343"/>
        </pc:sldMkLst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4" creationId="{8869934F-6F56-93F9-E727-8855E60AF32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" creationId="{60DFA9FC-6E84-7AFC-8761-164AB252718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6" creationId="{359ECEE8-C9CB-50A4-6A96-17CD37688864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" creationId="{E0925C30-CBD2-ADDB-22D4-BD0D4473C01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" creationId="{30D28737-C7D9-1A02-2A9B-1CBF7CE5195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9" creationId="{B7D8ADC7-004B-8B7E-8294-194EA5BA74A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10" creationId="{55B492CD-7CB7-D794-6BD4-BB9B540BA780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11" creationId="{5F3CBDDB-BAB1-CD13-F5FE-21BE7C4230EB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12" creationId="{09603C0A-6C90-8282-D818-A2B433563D5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13" creationId="{6046BBCB-90AE-56FC-EBEC-0CC4673B9F2D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14" creationId="{C68F1BBB-D4F3-3FF5-50C7-0F58445FFADD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18" creationId="{31E58AC7-10DB-6757-8390-F18D09289D6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19" creationId="{CCD0A588-3C21-D6DC-16A0-1D6F55BFB3C7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20" creationId="{2411A8EA-1526-E269-697B-AA4354D8378D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21" creationId="{FF670877-ABAF-345C-A508-E56C1F3BF73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22" creationId="{804FD983-9835-07DC-EC82-D00A36EB317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23" creationId="{FCD544ED-3292-3F46-BD8A-40D04DADA1E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24" creationId="{DF115B65-21EB-5345-3A10-307D5718CF7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25" creationId="{26BBF159-A9EA-01C7-4D0E-988905C13297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26" creationId="{55BB9E9F-09FC-8004-E0ED-42862DB430B0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27" creationId="{315794BA-9A69-71AC-658D-2D146E296501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28" creationId="{0352ABF7-A918-118A-E46C-334386C9A34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29" creationId="{45D34DD4-0C95-843A-09ED-1FA7D388B2CB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30" creationId="{FAB41710-C3CE-436C-E30E-D9D3E06EA12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31" creationId="{7B097DD6-BF18-9A00-D1AD-7D3FC626B85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76" creationId="{43200A5D-028A-43BA-265C-57A5116DF84B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77" creationId="{A2A1CB23-78D8-5217-AB59-385289E7143D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78" creationId="{C05ED549-20F7-CE7E-0697-C22D98E57C6C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79" creationId="{88D97A45-834D-3893-E9FF-9A4125FF0B8B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80" creationId="{22EE9E15-18DB-E039-9425-733205304F30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81" creationId="{10351AA1-62E2-1CAC-C791-DCA0773E94C5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82" creationId="{3E711DC9-0F2C-96BC-FC75-834D766A9868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83" creationId="{469F5329-B145-32BD-A468-1DE7173D480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84" creationId="{A61FC318-CED8-6AED-46F3-777130BC9DD4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85" creationId="{E5CD67E6-3FE5-6C58-FF11-F87233C106D8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86" creationId="{7F82781C-D6BD-2186-563B-C868637CEA71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87" creationId="{4FA49458-170A-446C-4120-BF82AD139421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88" creationId="{3BE5B41F-F9B9-0948-8D6A-D6DA01BCD1B1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89" creationId="{1C532600-41C6-6726-EC7D-721187459FF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90" creationId="{9DEFF8C5-4CB8-042F-0909-90B5E284D86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91" creationId="{2BC58BFC-928A-F32B-7A23-CB2F72D84BA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92" creationId="{3D15BD80-A643-D715-F81C-3A0847BD14D8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593" creationId="{7DC87C03-FBF7-7EED-13C7-AB4118790C3E}"/>
          </ac:spMkLst>
        </pc:spChg>
        <pc:spChg chg="mod">
          <ac:chgData name="Trevoir Williams" userId="6a45007046124a3d" providerId="LiveId" clId="{A665BCB4-5E36-4A78-9071-638475176F83}" dt="2023-09-06T12:43:25.797" v="9032" actId="20577"/>
          <ac:spMkLst>
            <pc:docMk/>
            <pc:sldMk cId="1976550" sldId="343"/>
            <ac:spMk id="595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37" creationId="{8AB5E420-9056-46A4-1B13-1CEAFCAE686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38" creationId="{C37EF575-9713-6AD8-3DD9-5CDD40A75DD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39" creationId="{C204A9D0-ED95-6F3A-FBF2-F0F6CA44DCB1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40" creationId="{BAD65308-3D68-1EE2-F133-86A560706775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41" creationId="{F31686E1-A611-3288-6089-4514D4D409E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42" creationId="{F34564BB-DD60-F0ED-EF15-0B3A16BF689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43" creationId="{03FF0260-8906-FCDD-1D9C-3F707A47BCA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44" creationId="{E22082D1-39FF-3E22-3CB2-E01CF48B0427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45" creationId="{CE54051A-07F9-D3BC-D594-F8C49BEEA4B2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46" creationId="{37095A7F-B012-2BC8-0F03-93C387E9F03D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47" creationId="{1358525E-BD3D-2084-2BAD-255BE21D625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48" creationId="{535AE49F-8F75-CF13-C9AA-3FCA4388C78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49" creationId="{11B1DFE5-59F0-03EC-42F6-0F3EF10F65F7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50" creationId="{54182630-A5CA-422E-54F0-958103348E6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51" creationId="{1FC282DF-E8D7-899A-7317-806EAAFACA0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52" creationId="{727A8D75-2184-5107-8188-B36BC3B8FE62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53" creationId="{DCCEB141-DFB1-19FE-11DE-D83D5D2072B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54" creationId="{B38502B1-9603-E8E6-38F6-5760306EE96B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55" creationId="{63CA96A3-D390-27E8-CB1B-383FCC44088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56" creationId="{EFA18CAE-BC18-20A8-1112-121E705EE5AC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57" creationId="{0E49EBF3-EE91-0C31-FD25-6A7175A7E6B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58" creationId="{175D06FE-C4ED-BC20-E59D-863851FB105B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59" creationId="{6C974C40-EF0C-B1A9-F040-437755BD1777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60" creationId="{51905BF6-7C9D-7EE4-02A6-49A6EA01E032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61" creationId="{A40E5078-08A5-8ACE-71C8-6A28B23EAE45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62" creationId="{B862B420-AD17-D5E2-4BAB-DF4747D8DDF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63" creationId="{4B31EE16-0BFA-AD9B-44D8-D8BB72926B91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64" creationId="{0B3D27D7-E744-23B9-A111-AE3DE420A515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65" creationId="{26465F41-75AB-2FAB-F27D-EEAE3CF1B93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66" creationId="{4956BD28-9560-76F3-BE1A-F2C35C66055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67" creationId="{17775E53-7B4E-D60D-281F-2FC5DD80D89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68" creationId="{F0B16A63-4880-9AFD-C1EF-039E49AF4C7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69" creationId="{0FF5981C-F7DF-8705-D9A7-1C9FEBB051D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70" creationId="{C45389C0-31A9-36AF-8E19-EBAC28AB124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71" creationId="{46E2903C-612F-76BA-F1D8-0C28B965C3D8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72" creationId="{D32D1A47-DB07-4C10-6F7A-93F4B602A1C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73" creationId="{2EB0D453-A2FE-A47B-A4A9-46B54052C02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74" creationId="{747A89AA-F24E-E38F-F1D7-732D56E1C1B4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76" creationId="{63123D17-563A-1985-6591-ADFAE3FEC862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77" creationId="{8C4BE161-C811-F796-8203-0E9029C6C44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79" creationId="{09EB8FBE-FB29-F1EA-564F-C905A9B8B1B0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80" creationId="{6B836B29-7137-CFF0-5C58-074305AFF53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81" creationId="{42057737-B2E6-07B3-A7D4-10DC8109FEE4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82" creationId="{C11C8B85-9FBA-AB3A-EE0A-04D5CB56BD8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83" creationId="{73F8437C-9722-F137-B3CE-009F83204E58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84" creationId="{F11D67B3-2F74-B14A-AE52-78333E5D70C4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85" creationId="{4CF0C2AA-423D-F2DC-0E0B-C8242DC2D96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86" creationId="{D96E98EE-A382-1094-ADCE-386649039792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87" creationId="{A6BFFC82-28E9-C903-6ED3-36BEEA8F9018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88" creationId="{256F3DEC-9480-CA8E-F851-C3ED657E7BD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89" creationId="{DFDA42F5-098F-2D0A-3A93-16ECB40E075C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90" creationId="{95D39302-9AEF-C124-A0B4-8315A415C7E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91" creationId="{073A1332-B84E-F011-6537-6E88B4C975BC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92" creationId="{52E6836A-5478-216A-B50B-6C0B0E598635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93" creationId="{3F744AE1-6618-116B-8E3F-A85E1E4C476B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94" creationId="{506BB86B-9555-3EDA-A041-BDD29716966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95" creationId="{9E193059-5956-5C68-419D-E7E392630391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96" creationId="{BD9157A1-1056-F533-6FBB-2938DCE033C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97" creationId="{7742DECA-24C8-2A73-DD4F-4BC117AFD03C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98" creationId="{3614AAFF-6A9C-C0C9-093A-9023CA404AC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799" creationId="{02889D96-F917-B653-E9AB-08A6116C434D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00" creationId="{7B3A1FDF-08E1-8BC8-28ED-067B4175B470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01" creationId="{634DD45D-3AC1-C1DE-B6E7-F0B0ABC8906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02" creationId="{EC2B572D-F1D6-F2A3-1540-6E0FDA40A2DC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03" creationId="{D6EE7807-E130-8B8A-6B2D-B394E231F09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04" creationId="{F614CD06-7E1A-7A42-D32A-3CDC897975B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05" creationId="{66D2807F-35B4-DD76-2819-CF6616CB7BF5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06" creationId="{10E106CC-5FC8-3D71-D8E7-C1856A496F91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07" creationId="{5082F177-841D-F14E-13F0-663C8B70C2E7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08" creationId="{798A8A82-702E-F1C1-AEB1-D8084298B07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09" creationId="{B460835E-86D5-E211-B8E1-8FF48569C102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10" creationId="{0B62BA97-D0FE-183B-7FB9-D4B01F2E0A9C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11" creationId="{9FA1E14E-3462-A0B3-7F54-3B43DCB3B667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12" creationId="{1C2EFD36-9D80-3C53-E375-33DB22DEB735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13" creationId="{4D674974-51F5-C056-83E0-89FF60B9765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14" creationId="{26508FAB-C19D-C8DF-68DC-7BA7260A1E07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15" creationId="{93546D1D-2798-1AB8-EC0D-9101A5B62D7C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16" creationId="{D0D64F30-420B-4BED-A749-11EDDBB1A9F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17" creationId="{DF05BA95-1E40-CA0F-BF69-2202B28911B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18" creationId="{F7B28FEA-8261-54CD-814A-416514B0E590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19" creationId="{374BF1E0-8EA3-909E-19E0-5FC1F4FDE44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20" creationId="{F23FCF62-327C-B635-925D-00CDA6E0AC6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21" creationId="{140D6872-31BE-DAFD-EDDA-DEA2D2EFCF0D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22" creationId="{F3396AB8-E3EC-549A-0C16-1D7067CF6A9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23" creationId="{F76554D7-A67E-1BA9-56BB-971CEE47CEFD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24" creationId="{5DC1401C-00FA-1E93-DFAC-BA036B678631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25" creationId="{EFE82FCF-66B0-D6DA-3395-786FBF1BE6B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26" creationId="{7C8A2DB7-34D6-739F-8CE1-7915B45F13F4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27" creationId="{340262F2-D8ED-CA2C-AC34-CA322632E115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28" creationId="{41428BE9-F7AE-C73A-6ED6-D9B3A36B6B14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29" creationId="{F9985145-AED0-7D2C-2BAC-F11EA99E446D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30" creationId="{CA4030E0-7F19-CF08-7FC4-F971DC44220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31" creationId="{AB57073C-4A72-E167-5564-F3097489A18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32" creationId="{32B558F0-6282-2A1D-ED20-864A88046D7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33" creationId="{C5BEE7C6-FDBC-C5F0-1290-4704DA6D0502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34" creationId="{86D7441B-4737-E03A-34B9-C944245C4C31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35" creationId="{5987F09B-F9F0-2B5F-6275-5F32C5E6FE4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36" creationId="{8F9C0526-1607-2BC4-7FD6-5DA7D0B857A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37" creationId="{0D7CE934-48A7-5475-7128-9A3283AE99A7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38" creationId="{5B07E050-80BA-B043-B95B-39AB0EC4B16C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39" creationId="{3FEB1E15-04D2-59BE-B1DA-EEC904F82798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40" creationId="{2688B9D1-EBA0-19AF-E962-FBD32C386F61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41" creationId="{80C6BA12-4B21-2092-A517-4D2C7ED96FE2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42" creationId="{EE918E27-2A07-6FD0-A970-26A49A81D8E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43" creationId="{5DAF6A20-1573-EB81-A3F9-FA84215C1DC5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44" creationId="{43A3F013-AD00-E7A4-D188-345CE4C6DB64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45" creationId="{0B5CC49B-A1F7-DBEF-7F06-FE8A198AD2C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46" creationId="{5881F262-AF37-D9A8-9553-FA2C8BA25168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47" creationId="{9BA81240-0033-4B1F-7666-6BDCE3BA3716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48" creationId="{46D8D824-474C-C1D9-24CE-AD30C890AC22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49" creationId="{74C46B6F-0DDF-8271-E8F6-6945435AADB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50" creationId="{D54D5BDD-BD2F-A159-8D09-0457504FAE59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51" creationId="{8F71DF4D-416B-EDF9-2286-3A42D50A9AC7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52" creationId="{C6B772AF-2FF1-E0FC-3EF6-07D411316A2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53" creationId="{0F513E1E-D35E-855A-E338-0EFE62E696D7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54" creationId="{18ED4872-7D53-2786-26B6-6A0B9B55741E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55" creationId="{74328CAE-5138-8E8F-B35A-EBAB621C22E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56" creationId="{0A01D169-4F83-2842-2851-54A0D9ADA50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57" creationId="{378730E9-E03F-14D0-5F41-D2284E1977E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58" creationId="{8ACB7C37-6F93-4277-9AEC-E6638AFE4520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59" creationId="{65039B5E-7043-94ED-3F8B-A7D0189C054C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60" creationId="{C5212F23-627A-35C5-93F1-D98227FCAA7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61" creationId="{5DC426F3-C4EF-6FA1-38D9-1703E1DA8B7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62" creationId="{52C82BD1-F079-FB3F-1FF3-84AE0ED6ECFB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63" creationId="{DF96087F-A104-5A72-852A-E17E5C8E2F53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64" creationId="{302847ED-F916-46DB-057F-AA6BC5C0BAA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65" creationId="{2ED4C0F0-F71F-4E29-2628-19A20DBA8B28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66" creationId="{502EB4AC-4DBD-D1F9-C8C4-EDD639FB4F0A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67" creationId="{13E2A1AE-00D0-6235-D51B-D86BB4CA42A4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68" creationId="{845F6550-9672-71A0-2B50-BB176CCCC73D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69" creationId="{E9E95414-92E9-46EF-D00E-2A9DD2ED6D50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70" creationId="{1A9A1E69-56B0-30FA-6387-ED529A1E6C14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71" creationId="{20D2A32C-EAEB-8A59-AAEE-B96E09BA775C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72" creationId="{30ED98D5-D538-D72A-C5B5-735A6F843BDF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73" creationId="{5EF6E030-50AC-1A99-ED83-44430FCAC7B5}"/>
          </ac:spMkLst>
        </pc:spChg>
        <pc:spChg chg="mod">
          <ac:chgData name="Trevoir Williams" userId="6a45007046124a3d" providerId="LiveId" clId="{A665BCB4-5E36-4A78-9071-638475176F83}" dt="2023-09-06T12:40:43.222" v="8743"/>
          <ac:spMkLst>
            <pc:docMk/>
            <pc:sldMk cId="1976550" sldId="343"/>
            <ac:spMk id="874" creationId="{30D70830-2EBC-BB69-B8AD-8D8DFF9D168C}"/>
          </ac:spMkLst>
        </pc:spChg>
        <pc:grpChg chg="add mod">
          <ac:chgData name="Trevoir Williams" userId="6a45007046124a3d" providerId="LiveId" clId="{A665BCB4-5E36-4A78-9071-638475176F83}" dt="2023-09-06T12:40:48.394" v="8744" actId="1076"/>
          <ac:grpSpMkLst>
            <pc:docMk/>
            <pc:sldMk cId="1976550" sldId="343"/>
            <ac:grpSpMk id="2" creationId="{10BEE30E-E94C-2F0E-A03D-20D18752B829}"/>
          </ac:grpSpMkLst>
        </pc:grpChg>
        <pc:grpChg chg="mod">
          <ac:chgData name="Trevoir Williams" userId="6a45007046124a3d" providerId="LiveId" clId="{A665BCB4-5E36-4A78-9071-638475176F83}" dt="2023-09-06T12:40:43.222" v="8743"/>
          <ac:grpSpMkLst>
            <pc:docMk/>
            <pc:sldMk cId="1976550" sldId="343"/>
            <ac:grpSpMk id="3" creationId="{DB4628D1-AF84-B8AB-EE46-BDD3A2671D25}"/>
          </ac:grpSpMkLst>
        </pc:grpChg>
        <pc:grpChg chg="mod">
          <ac:chgData name="Trevoir Williams" userId="6a45007046124a3d" providerId="LiveId" clId="{A665BCB4-5E36-4A78-9071-638475176F83}" dt="2023-09-06T12:40:43.222" v="8743"/>
          <ac:grpSpMkLst>
            <pc:docMk/>
            <pc:sldMk cId="1976550" sldId="343"/>
            <ac:grpSpMk id="15" creationId="{06CD1D41-F773-C76D-D5B3-57AF1D353D11}"/>
          </ac:grpSpMkLst>
        </pc:grpChg>
        <pc:grpChg chg="mod">
          <ac:chgData name="Trevoir Williams" userId="6a45007046124a3d" providerId="LiveId" clId="{A665BCB4-5E36-4A78-9071-638475176F83}" dt="2023-09-06T12:40:43.222" v="8743"/>
          <ac:grpSpMkLst>
            <pc:docMk/>
            <pc:sldMk cId="1976550" sldId="343"/>
            <ac:grpSpMk id="16" creationId="{7284EB48-DF96-0146-4462-112CA4A31A94}"/>
          </ac:grpSpMkLst>
        </pc:grpChg>
        <pc:grpChg chg="mod">
          <ac:chgData name="Trevoir Williams" userId="6a45007046124a3d" providerId="LiveId" clId="{A665BCB4-5E36-4A78-9071-638475176F83}" dt="2023-09-06T12:40:43.222" v="8743"/>
          <ac:grpSpMkLst>
            <pc:docMk/>
            <pc:sldMk cId="1976550" sldId="343"/>
            <ac:grpSpMk id="17" creationId="{7AF90A45-D330-2DCC-7DE8-069DA223D0BF}"/>
          </ac:grpSpMkLst>
        </pc:grpChg>
        <pc:grpChg chg="del mod">
          <ac:chgData name="Trevoir Williams" userId="6a45007046124a3d" providerId="LiveId" clId="{A665BCB4-5E36-4A78-9071-638475176F83}" dt="2023-09-06T12:40:42.768" v="8742" actId="478"/>
          <ac:grpSpMkLst>
            <pc:docMk/>
            <pc:sldMk cId="1976550" sldId="343"/>
            <ac:grpSpMk id="597" creationId="{00000000-0000-0000-0000-000000000000}"/>
          </ac:grpSpMkLst>
        </pc:grpChg>
        <pc:grpChg chg="mod">
          <ac:chgData name="Trevoir Williams" userId="6a45007046124a3d" providerId="LiveId" clId="{A665BCB4-5E36-4A78-9071-638475176F83}" dt="2023-09-06T12:40:43.222" v="8743"/>
          <ac:grpSpMkLst>
            <pc:docMk/>
            <pc:sldMk cId="1976550" sldId="343"/>
            <ac:grpSpMk id="775" creationId="{B6BAD65B-2923-7715-EC1B-09D42A070E72}"/>
          </ac:grpSpMkLst>
        </pc:grpChg>
        <pc:grpChg chg="mod">
          <ac:chgData name="Trevoir Williams" userId="6a45007046124a3d" providerId="LiveId" clId="{A665BCB4-5E36-4A78-9071-638475176F83}" dt="2023-09-06T12:40:43.222" v="8743"/>
          <ac:grpSpMkLst>
            <pc:docMk/>
            <pc:sldMk cId="1976550" sldId="343"/>
            <ac:grpSpMk id="778" creationId="{3BDEA913-4AC5-AA50-6EAE-6D6DB26586F2}"/>
          </ac:grpSpMkLst>
        </pc:grpChg>
      </pc:sldChg>
      <pc:sldChg chg="modSp add mod modAnim">
        <pc:chgData name="Trevoir Williams" userId="6a45007046124a3d" providerId="LiveId" clId="{A665BCB4-5E36-4A78-9071-638475176F83}" dt="2023-09-06T20:07:27.783" v="9995" actId="113"/>
        <pc:sldMkLst>
          <pc:docMk/>
          <pc:sldMk cId="2364541361" sldId="344"/>
        </pc:sldMkLst>
        <pc:spChg chg="mod">
          <ac:chgData name="Trevoir Williams" userId="6a45007046124a3d" providerId="LiveId" clId="{A665BCB4-5E36-4A78-9071-638475176F83}" dt="2023-09-06T12:46:37.684" v="9114" actId="20577"/>
          <ac:spMkLst>
            <pc:docMk/>
            <pc:sldMk cId="2364541361" sldId="344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6T20:07:27.783" v="9995" actId="113"/>
          <ac:spMkLst>
            <pc:docMk/>
            <pc:sldMk cId="2364541361" sldId="344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A665BCB4-5E36-4A78-9071-638475176F83}" dt="2023-09-06T20:14:51.351" v="9996"/>
        <pc:sldMkLst>
          <pc:docMk/>
          <pc:sldMk cId="3987382021" sldId="345"/>
        </pc:sldMkLst>
        <pc:spChg chg="mod">
          <ac:chgData name="Trevoir Williams" userId="6a45007046124a3d" providerId="LiveId" clId="{A665BCB4-5E36-4A78-9071-638475176F83}" dt="2023-09-06T12:50:19.744" v="9436" actId="14100"/>
          <ac:spMkLst>
            <pc:docMk/>
            <pc:sldMk cId="3987382021" sldId="345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6T12:52:43.426" v="9704" actId="20577"/>
          <ac:spMkLst>
            <pc:docMk/>
            <pc:sldMk cId="3987382021" sldId="345"/>
            <ac:spMk id="595" creationId="{00000000-0000-0000-0000-000000000000}"/>
          </ac:spMkLst>
        </pc:spChg>
      </pc:sldChg>
      <pc:sldChg chg="addSp delSp modSp add modAnim">
        <pc:chgData name="Trevoir Williams" userId="6a45007046124a3d" providerId="LiveId" clId="{A665BCB4-5E36-4A78-9071-638475176F83}" dt="2023-09-06T20:07:12.932" v="9991" actId="113"/>
        <pc:sldMkLst>
          <pc:docMk/>
          <pc:sldMk cId="3709662009" sldId="346"/>
        </pc:sldMkLst>
        <pc:spChg chg="mod">
          <ac:chgData name="Trevoir Williams" userId="6a45007046124a3d" providerId="LiveId" clId="{A665BCB4-5E36-4A78-9071-638475176F83}" dt="2023-09-06T20:07:12.932" v="9991" actId="113"/>
          <ac:spMkLst>
            <pc:docMk/>
            <pc:sldMk cId="3709662009" sldId="346"/>
            <ac:spMk id="595" creationId="{00000000-0000-0000-0000-000000000000}"/>
          </ac:spMkLst>
        </pc:spChg>
        <pc:spChg chg="add del">
          <ac:chgData name="Trevoir Williams" userId="6a45007046124a3d" providerId="LiveId" clId="{A665BCB4-5E36-4A78-9071-638475176F83}" dt="2023-09-06T20:03:21.481" v="9767"/>
          <ac:spMkLst>
            <pc:docMk/>
            <pc:sldMk cId="3709662009" sldId="346"/>
            <ac:spMk id="597" creationId="{D180C143-6DA9-E286-8B40-2C40D3A0B639}"/>
          </ac:spMkLst>
        </pc:spChg>
        <pc:spChg chg="add del">
          <ac:chgData name="Trevoir Williams" userId="6a45007046124a3d" providerId="LiveId" clId="{A665BCB4-5E36-4A78-9071-638475176F83}" dt="2023-09-06T20:03:05.211" v="9761"/>
          <ac:spMkLst>
            <pc:docMk/>
            <pc:sldMk cId="3709662009" sldId="346"/>
            <ac:spMk id="736" creationId="{24A99B8B-415B-7240-EBDB-0B7B649D0419}"/>
          </ac:spMkLst>
        </pc:spChg>
      </pc:sldChg>
      <pc:sldChg chg="modSp add modAnim">
        <pc:chgData name="Trevoir Williams" userId="6a45007046124a3d" providerId="LiveId" clId="{A665BCB4-5E36-4A78-9071-638475176F83}" dt="2023-09-06T20:25:24.441" v="10229"/>
        <pc:sldMkLst>
          <pc:docMk/>
          <pc:sldMk cId="419727356" sldId="347"/>
        </pc:sldMkLst>
        <pc:spChg chg="mod">
          <ac:chgData name="Trevoir Williams" userId="6a45007046124a3d" providerId="LiveId" clId="{A665BCB4-5E36-4A78-9071-638475176F83}" dt="2023-09-06T20:25:18.408" v="10228" actId="20577"/>
          <ac:spMkLst>
            <pc:docMk/>
            <pc:sldMk cId="419727356" sldId="347"/>
            <ac:spMk id="595" creationId="{00000000-0000-0000-0000-000000000000}"/>
          </ac:spMkLst>
        </pc:spChg>
      </pc:sldChg>
      <pc:sldChg chg="modSp add mod ord">
        <pc:chgData name="Trevoir Williams" userId="6a45007046124a3d" providerId="LiveId" clId="{A665BCB4-5E36-4A78-9071-638475176F83}" dt="2023-09-06T20:32:01.830" v="10264" actId="20577"/>
        <pc:sldMkLst>
          <pc:docMk/>
          <pc:sldMk cId="524088674" sldId="348"/>
        </pc:sldMkLst>
        <pc:spChg chg="mod">
          <ac:chgData name="Trevoir Williams" userId="6a45007046124a3d" providerId="LiveId" clId="{A665BCB4-5E36-4A78-9071-638475176F83}" dt="2023-09-06T20:32:01.830" v="10264" actId="20577"/>
          <ac:spMkLst>
            <pc:docMk/>
            <pc:sldMk cId="524088674" sldId="348"/>
            <ac:spMk id="406" creationId="{00000000-0000-0000-0000-000000000000}"/>
          </ac:spMkLst>
        </pc:spChg>
      </pc:sldChg>
      <pc:sldChg chg="addSp delSp modSp add mod ord modAnim">
        <pc:chgData name="Trevoir Williams" userId="6a45007046124a3d" providerId="LiveId" clId="{A665BCB4-5E36-4A78-9071-638475176F83}" dt="2023-09-06T22:52:37.534" v="10461" actId="20577"/>
        <pc:sldMkLst>
          <pc:docMk/>
          <pc:sldMk cId="208642783" sldId="349"/>
        </pc:sldMkLst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3" creationId="{8FB0EA62-9936-CEFA-F843-EC159D989911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4" creationId="{0A6E0AB5-6F32-027B-5EC1-A9E4579CD345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" creationId="{22DEE6E0-3577-2517-B360-05D7834F0D69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6" creationId="{899A6041-D370-CA3B-04B4-9B4A1B190213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" creationId="{3392FF04-BD1D-49F3-9E57-CD347E5BE43F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8" creationId="{714120C4-49E8-C729-2ECF-BF2D276574E5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9" creationId="{C7999A05-1C83-25B1-F22A-164F9ED759A9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10" creationId="{23FF8059-CCA7-17CC-AD77-BC4CAB71FE07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11" creationId="{F7BEF115-EF97-E108-8ABB-353F878BA63C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12" creationId="{030A8763-A36F-2558-E195-EF830DC3DBE4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13" creationId="{52A6FE7D-2E58-6B8C-AC88-B270D6C3F187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14" creationId="{7B8DA38B-3F3E-09D6-7719-A9C086C8B18D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15" creationId="{9B887D15-E83B-1FBB-9F1A-585603528640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16" creationId="{A53A23D9-C0F6-832E-8532-013075596BAE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17" creationId="{E9E50EA8-4D83-B9E7-058E-BA75D14FAADD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18" creationId="{2A4A1E5C-F52B-3F6B-7819-03B236DCA946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19" creationId="{11EEF9F2-8F39-B4E7-DDDB-7B99A7097543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20" creationId="{350A62F2-219A-21CE-08CF-40CB936F909A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21" creationId="{BA625713-170B-8D47-CEB3-686076FB3D96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22" creationId="{E4DE3282-71CF-411A-20B8-B86C35EBA8AB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23" creationId="{D3B2404F-77F9-50E7-BCBD-AA15F1831ECF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24" creationId="{8AF943ED-A049-46D2-F07E-236B43AD100B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25" creationId="{6FAA2F99-5CDE-A198-FB27-C609705039C1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26" creationId="{C3147DB0-88BC-506B-FB65-41FBDEA8B4E5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27" creationId="{FCFA7E01-2AF0-132F-5A0E-F822AE0EA82E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28" creationId="{72086412-31EA-231C-933B-82644882C474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29" creationId="{3974A900-C8FE-0E6F-4D8B-3E6581902B30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30" creationId="{D4BFFDDA-B373-22EA-0819-29CDB43B6150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31" creationId="{6783D9A0-6390-92DC-8BBB-DA35C1D389A9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76" creationId="{BB5FA79F-23D3-468D-3893-A8095ED54D1E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77" creationId="{BD758B07-A5E6-0582-6C8D-B5A83297FE37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78" creationId="{78CC7E2E-4692-2543-67AA-FC53BF2B2A11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79" creationId="{FDAD8A1B-19AC-F073-1253-08D7900417BF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80" creationId="{A02B0A56-3917-B07B-6C05-B2C9ECCB9BAA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81" creationId="{C9AE614C-F749-4E62-BDAC-BB4E9EE9E525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82" creationId="{9BC70F4E-21A4-E68B-31F8-2B735A2AE53D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83" creationId="{DCB0C7D7-BAF6-C9F5-69E0-624952D41655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84" creationId="{601E981F-18FB-B14A-C246-BDAAFF382E3F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85" creationId="{8A6A2191-A0C7-B6BD-27C6-6E361BBD1DCE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86" creationId="{A7CC2B9F-CD44-DA9D-3408-26C865044410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87" creationId="{BCADEA27-4E54-20B0-B96B-6A2533DE6427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88" creationId="{6D3DC43D-8535-7C29-E650-5EFB208F33BF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89" creationId="{C2FD5612-03EF-32B4-E568-A4D829F95ED4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92" creationId="{5B08C600-398B-C5A2-C32F-EA8AE67AC919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593" creationId="{5BAE43CA-FC20-94BC-2536-6658B485797F}"/>
          </ac:spMkLst>
        </pc:spChg>
        <pc:spChg chg="mod">
          <ac:chgData name="Trevoir Williams" userId="6a45007046124a3d" providerId="LiveId" clId="{A665BCB4-5E36-4A78-9071-638475176F83}" dt="2023-09-06T22:52:37.534" v="10461" actId="20577"/>
          <ac:spMkLst>
            <pc:docMk/>
            <pc:sldMk cId="208642783" sldId="349"/>
            <ac:spMk id="595" creationId="{00000000-0000-0000-0000-000000000000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37" creationId="{53078E3E-E8C2-42A6-C6B7-B450445583F6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38" creationId="{07E0AFAB-D56E-4221-875A-FC2C2FA25175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39" creationId="{013C37A7-B44A-40C2-C352-697027564DD2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40" creationId="{8883836E-066C-8302-728C-CE68F4BAC7CF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41" creationId="{9BAEEE49-A20A-6362-04EF-8C89A6985243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42" creationId="{320DAC42-9C7A-64BC-01EB-20C00A879F67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43" creationId="{353F51C7-F562-CEE0-C71D-56519DDD38A1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44" creationId="{2EA7AF60-A74C-11BD-1E90-82BBE78A6C28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45" creationId="{7DA5C051-7B6F-4C6F-2C04-179F47FF3A35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46" creationId="{0A14CD33-95DE-DE2C-A8BF-066480180136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47" creationId="{CB194AF0-36B2-93E3-9AF0-B8282DEF92BF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48" creationId="{2FC3AE77-10CB-7826-6754-6B8B601DC531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49" creationId="{8B98E3FA-2932-8C65-652F-783D1743747C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50" creationId="{3A8E0294-C7FB-607C-71CF-5ECDA0B246F4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51" creationId="{6E80D7DD-DB9C-E19E-675B-FBAAB14F58B3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52" creationId="{C7EA1B10-94C4-22A6-065C-4FCADC0169B7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53" creationId="{AA6AA21B-FF08-B9B7-8491-4A38EFEC8280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54" creationId="{97A95577-0FCA-2D6E-1035-66BE013C823A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55" creationId="{2724642D-0A59-8136-CE40-1FB862389185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56" creationId="{CCB0DB27-30AF-7A63-7D14-0BB90617CE03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57" creationId="{9C9E6B48-593D-FF8D-D90E-035A8D22A55D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58" creationId="{1228E0CF-4DD7-E85D-D38A-AE16AEF9087C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59" creationId="{61D714D2-79DA-6B3E-B001-61C5E574EDE5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60" creationId="{3282E3C5-04E2-6014-E190-0122C079EB92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61" creationId="{35D86FB5-4435-18D0-599B-D8D6F0114276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62" creationId="{D85929E2-CDCB-2A14-80CC-C9B53A253BF8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63" creationId="{F34D7C2B-2EC3-5B4F-521E-90B869C911C6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64" creationId="{1E087886-442E-D693-4E07-48E03FF9BFD0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65" creationId="{C9AD7EE9-3919-FD3A-0579-58426EABDBD2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66" creationId="{39127AC6-B25E-05E2-ADAE-5A0DA8F86AD2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67" creationId="{5A6C380A-440D-F598-009D-F55810969015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68" creationId="{09599930-3B31-2C26-DFD9-3ACA14038543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69" creationId="{C85B4115-28B7-F8DF-A465-9F81E62B2F23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70" creationId="{AEBBB98E-592F-A265-AF28-0538C59DB2A9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71" creationId="{5DA12C4E-F17F-5A91-DF89-FC73D719580B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72" creationId="{BCDFEDCA-2EEC-B25F-02F7-5904BFB4266F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73" creationId="{33F4A547-2355-18C5-E26C-7E9CCBA4415E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74" creationId="{74C6A56F-22FA-FB11-19C3-1856623A0671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75" creationId="{898A542B-5627-096A-B1A1-E5D67FC39147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76" creationId="{DDB35609-86B8-47B0-4F0F-AA15A258A653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77" creationId="{9EA9F796-E06C-BABA-FAE7-C5F8111F281A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78" creationId="{CB12F7E5-B21B-E7CF-BF48-8FDFCB50CC50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79" creationId="{D3A511F2-DC87-5F28-6D07-307E4539C95B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80" creationId="{E9A9BA46-2778-21D9-E16B-EDF71E822ADE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81" creationId="{E0E5D982-61BE-5385-3774-1398299A4928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82" creationId="{278563A7-FE68-2F20-9FC1-A9992941395B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83" creationId="{F477E52A-269C-CFFE-14B9-F8199724DBB3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84" creationId="{30C78CE6-1F9B-CB46-12A1-360651CE08FF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85" creationId="{095BD88A-E7E8-346F-CF3B-8779AEDBF823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86" creationId="{17CEB4E9-D250-3326-F82A-8EA2B0E7CA70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87" creationId="{47037AED-356B-3DC3-ED65-B9A05CA2785F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88" creationId="{A6639865-B7EB-E869-B997-22AF5DE8F92D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89" creationId="{3326CBF9-DA75-B52D-2782-5FBB66997DDB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90" creationId="{B1978496-DD41-BBA0-ECB9-4AC958ADD79B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91" creationId="{6D98E813-ABBC-206D-0EBA-28DEDED863EB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92" creationId="{F6C49B4F-82F8-93D8-2519-8B97C38A83BE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93" creationId="{62E3798C-A1FB-0C3F-86EB-89D051FD5691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94" creationId="{98010713-5D68-EE5B-3D23-BABDB1CE3BD5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95" creationId="{68ED2E7C-9396-BF89-4061-A0669E6C93C4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96" creationId="{B35ECCDB-89EE-7864-F063-EBA607D4B77C}"/>
          </ac:spMkLst>
        </pc:spChg>
        <pc:spChg chg="mod">
          <ac:chgData name="Trevoir Williams" userId="6a45007046124a3d" providerId="LiveId" clId="{A665BCB4-5E36-4A78-9071-638475176F83}" dt="2023-09-06T22:50:02.445" v="10266"/>
          <ac:spMkLst>
            <pc:docMk/>
            <pc:sldMk cId="208642783" sldId="349"/>
            <ac:spMk id="797" creationId="{7EFF5AF9-7931-E6E2-0585-E160742A2F9B}"/>
          </ac:spMkLst>
        </pc:spChg>
        <pc:grpChg chg="add mod">
          <ac:chgData name="Trevoir Williams" userId="6a45007046124a3d" providerId="LiveId" clId="{A665BCB4-5E36-4A78-9071-638475176F83}" dt="2023-09-06T22:50:12.709" v="10268" actId="14100"/>
          <ac:grpSpMkLst>
            <pc:docMk/>
            <pc:sldMk cId="208642783" sldId="349"/>
            <ac:grpSpMk id="2" creationId="{BE5B2D1D-FC54-13B4-E32C-9A7BDBA75127}"/>
          </ac:grpSpMkLst>
        </pc:grpChg>
        <pc:grpChg chg="mod">
          <ac:chgData name="Trevoir Williams" userId="6a45007046124a3d" providerId="LiveId" clId="{A665BCB4-5E36-4A78-9071-638475176F83}" dt="2023-09-06T22:50:02.445" v="10266"/>
          <ac:grpSpMkLst>
            <pc:docMk/>
            <pc:sldMk cId="208642783" sldId="349"/>
            <ac:grpSpMk id="590" creationId="{5E160105-FBF5-BF95-66A8-820A763E4ACC}"/>
          </ac:grpSpMkLst>
        </pc:grpChg>
        <pc:grpChg chg="mod">
          <ac:chgData name="Trevoir Williams" userId="6a45007046124a3d" providerId="LiveId" clId="{A665BCB4-5E36-4A78-9071-638475176F83}" dt="2023-09-06T22:50:02.445" v="10266"/>
          <ac:grpSpMkLst>
            <pc:docMk/>
            <pc:sldMk cId="208642783" sldId="349"/>
            <ac:grpSpMk id="591" creationId="{65836D7F-CB55-27A4-9511-91B70C79731F}"/>
          </ac:grpSpMkLst>
        </pc:grpChg>
        <pc:grpChg chg="del">
          <ac:chgData name="Trevoir Williams" userId="6a45007046124a3d" providerId="LiveId" clId="{A665BCB4-5E36-4A78-9071-638475176F83}" dt="2023-09-06T22:49:59.718" v="10265" actId="478"/>
          <ac:grpSpMkLst>
            <pc:docMk/>
            <pc:sldMk cId="208642783" sldId="349"/>
            <ac:grpSpMk id="597" creationId="{00000000-0000-0000-0000-000000000000}"/>
          </ac:grpSpMkLst>
        </pc:grpChg>
      </pc:sldChg>
      <pc:sldChg chg="add ord">
        <pc:chgData name="Trevoir Williams" userId="6a45007046124a3d" providerId="LiveId" clId="{A665BCB4-5E36-4A78-9071-638475176F83}" dt="2023-09-06T20:31:47.971" v="10234"/>
        <pc:sldMkLst>
          <pc:docMk/>
          <pc:sldMk cId="4187138290" sldId="350"/>
        </pc:sldMkLst>
      </pc:sldChg>
      <pc:sldChg chg="modSp add ord modAnim">
        <pc:chgData name="Trevoir Williams" userId="6a45007046124a3d" providerId="LiveId" clId="{A665BCB4-5E36-4A78-9071-638475176F83}" dt="2023-09-11T18:42:29.597" v="11607"/>
        <pc:sldMkLst>
          <pc:docMk/>
          <pc:sldMk cId="2590077070" sldId="351"/>
        </pc:sldMkLst>
        <pc:spChg chg="mod">
          <ac:chgData name="Trevoir Williams" userId="6a45007046124a3d" providerId="LiveId" clId="{A665BCB4-5E36-4A78-9071-638475176F83}" dt="2023-09-11T17:17:30.845" v="11602" actId="20577"/>
          <ac:spMkLst>
            <pc:docMk/>
            <pc:sldMk cId="2590077070" sldId="351"/>
            <ac:spMk id="595" creationId="{00000000-0000-0000-0000-000000000000}"/>
          </ac:spMkLst>
        </pc:spChg>
      </pc:sldChg>
      <pc:sldChg chg="modSp mod modAnim">
        <pc:chgData name="Trevoir Williams" userId="6a45007046124a3d" providerId="LiveId" clId="{A665BCB4-5E36-4A78-9071-638475176F83}" dt="2023-09-08T13:55:40.840" v="10991" actId="14100"/>
        <pc:sldMkLst>
          <pc:docMk/>
          <pc:sldMk cId="3169152683" sldId="354"/>
        </pc:sldMkLst>
        <pc:spChg chg="mod">
          <ac:chgData name="Trevoir Williams" userId="6a45007046124a3d" providerId="LiveId" clId="{A665BCB4-5E36-4A78-9071-638475176F83}" dt="2023-09-08T13:55:40.840" v="10991" actId="14100"/>
          <ac:spMkLst>
            <pc:docMk/>
            <pc:sldMk cId="3169152683" sldId="354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A665BCB4-5E36-4A78-9071-638475176F83}" dt="2023-09-08T13:23:07.429" v="10782" actId="20577"/>
        <pc:sldMkLst>
          <pc:docMk/>
          <pc:sldMk cId="2128619479" sldId="360"/>
        </pc:sldMkLst>
        <pc:spChg chg="mod">
          <ac:chgData name="Trevoir Williams" userId="6a45007046124a3d" providerId="LiveId" clId="{A665BCB4-5E36-4A78-9071-638475176F83}" dt="2023-09-08T13:23:07.429" v="10782" actId="20577"/>
          <ac:spMkLst>
            <pc:docMk/>
            <pc:sldMk cId="2128619479" sldId="360"/>
            <ac:spMk id="595" creationId="{00000000-0000-0000-0000-000000000000}"/>
          </ac:spMkLst>
        </pc:spChg>
        <pc:grpChg chg="mod">
          <ac:chgData name="Trevoir Williams" userId="6a45007046124a3d" providerId="LiveId" clId="{A665BCB4-5E36-4A78-9071-638475176F83}" dt="2023-09-08T13:22:35.395" v="10716" actId="1076"/>
          <ac:grpSpMkLst>
            <pc:docMk/>
            <pc:sldMk cId="2128619479" sldId="360"/>
            <ac:grpSpMk id="2" creationId="{BE5B2D1D-FC54-13B4-E32C-9A7BDBA75127}"/>
          </ac:grpSpMkLst>
        </pc:grpChg>
      </pc:sldChg>
      <pc:sldChg chg="addSp delSp modSp add mod modAnim">
        <pc:chgData name="Trevoir Williams" userId="6a45007046124a3d" providerId="LiveId" clId="{A665BCB4-5E36-4A78-9071-638475176F83}" dt="2023-09-11T17:04:17.498" v="11384"/>
        <pc:sldMkLst>
          <pc:docMk/>
          <pc:sldMk cId="794215109" sldId="361"/>
        </pc:sldMkLst>
        <pc:spChg chg="mod">
          <ac:chgData name="Trevoir Williams" userId="6a45007046124a3d" providerId="LiveId" clId="{A665BCB4-5E36-4A78-9071-638475176F83}" dt="2023-09-11T16:49:08.271" v="11014" actId="20577"/>
          <ac:spMkLst>
            <pc:docMk/>
            <pc:sldMk cId="794215109" sldId="361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11T16:59:09.536" v="11299" actId="20577"/>
          <ac:spMkLst>
            <pc:docMk/>
            <pc:sldMk cId="794215109" sldId="361"/>
            <ac:spMk id="595" creationId="{00000000-0000-0000-0000-000000000000}"/>
          </ac:spMkLst>
        </pc:spChg>
        <pc:spChg chg="add del">
          <ac:chgData name="Trevoir Williams" userId="6a45007046124a3d" providerId="LiveId" clId="{A665BCB4-5E36-4A78-9071-638475176F83}" dt="2023-09-11T16:58:46.452" v="11257"/>
          <ac:spMkLst>
            <pc:docMk/>
            <pc:sldMk cId="794215109" sldId="361"/>
            <ac:spMk id="598" creationId="{F7537EC8-8DD0-CF70-609B-E067513B80C3}"/>
          </ac:spMkLst>
        </pc:spChg>
        <pc:spChg chg="add">
          <ac:chgData name="Trevoir Williams" userId="6a45007046124a3d" providerId="LiveId" clId="{A665BCB4-5E36-4A78-9071-638475176F83}" dt="2023-09-11T16:58:47.322" v="11258"/>
          <ac:spMkLst>
            <pc:docMk/>
            <pc:sldMk cId="794215109" sldId="361"/>
            <ac:spMk id="599" creationId="{7302F959-D011-4E5A-291E-273731B74206}"/>
          </ac:spMkLst>
        </pc:spChg>
        <pc:grpChg chg="mod">
          <ac:chgData name="Trevoir Williams" userId="6a45007046124a3d" providerId="LiveId" clId="{A665BCB4-5E36-4A78-9071-638475176F83}" dt="2023-09-11T16:50:17.613" v="11065" actId="1076"/>
          <ac:grpSpMkLst>
            <pc:docMk/>
            <pc:sldMk cId="794215109" sldId="361"/>
            <ac:grpSpMk id="2" creationId="{BE5B2D1D-FC54-13B4-E32C-9A7BDBA75127}"/>
          </ac:grpSpMkLst>
        </pc:grpChg>
        <pc:picChg chg="add mod">
          <ac:chgData name="Trevoir Williams" userId="6a45007046124a3d" providerId="LiveId" clId="{A665BCB4-5E36-4A78-9071-638475176F83}" dt="2023-09-11T17:04:08.266" v="11383" actId="1076"/>
          <ac:picMkLst>
            <pc:docMk/>
            <pc:sldMk cId="794215109" sldId="361"/>
            <ac:picMk id="597" creationId="{BD879C47-4379-9FD2-B99C-743DBA079C8E}"/>
          </ac:picMkLst>
        </pc:picChg>
        <pc:picChg chg="add mod">
          <ac:chgData name="Trevoir Williams" userId="6a45007046124a3d" providerId="LiveId" clId="{A665BCB4-5E36-4A78-9071-638475176F83}" dt="2023-09-11T16:53:18.651" v="11171" actId="1076"/>
          <ac:picMkLst>
            <pc:docMk/>
            <pc:sldMk cId="794215109" sldId="361"/>
            <ac:picMk id="798" creationId="{2F42FCEE-17BD-93E4-1DD6-8C5F7C49EA38}"/>
          </ac:picMkLst>
        </pc:picChg>
      </pc:sldChg>
      <pc:sldChg chg="addSp delSp modSp add mod delAnim">
        <pc:chgData name="Trevoir Williams" userId="6a45007046124a3d" providerId="LiveId" clId="{A665BCB4-5E36-4A78-9071-638475176F83}" dt="2023-09-11T17:03:58.290" v="11382" actId="14100"/>
        <pc:sldMkLst>
          <pc:docMk/>
          <pc:sldMk cId="1512235472" sldId="362"/>
        </pc:sldMkLst>
        <pc:spChg chg="mod">
          <ac:chgData name="Trevoir Williams" userId="6a45007046124a3d" providerId="LiveId" clId="{A665BCB4-5E36-4A78-9071-638475176F83}" dt="2023-09-11T16:55:23.197" v="11217" actId="20577"/>
          <ac:spMkLst>
            <pc:docMk/>
            <pc:sldMk cId="1512235472" sldId="362"/>
            <ac:spMk id="594" creationId="{00000000-0000-0000-0000-000000000000}"/>
          </ac:spMkLst>
        </pc:spChg>
        <pc:spChg chg="del">
          <ac:chgData name="Trevoir Williams" userId="6a45007046124a3d" providerId="LiveId" clId="{A665BCB4-5E36-4A78-9071-638475176F83}" dt="2023-09-11T16:56:02.710" v="11218" actId="478"/>
          <ac:spMkLst>
            <pc:docMk/>
            <pc:sldMk cId="1512235472" sldId="362"/>
            <ac:spMk id="595" creationId="{00000000-0000-0000-0000-000000000000}"/>
          </ac:spMkLst>
        </pc:spChg>
        <pc:spChg chg="add del mod">
          <ac:chgData name="Trevoir Williams" userId="6a45007046124a3d" providerId="LiveId" clId="{A665BCB4-5E36-4A78-9071-638475176F83}" dt="2023-09-11T16:56:14.683" v="11220" actId="478"/>
          <ac:spMkLst>
            <pc:docMk/>
            <pc:sldMk cId="1512235472" sldId="362"/>
            <ac:spMk id="799" creationId="{2A5C1CB3-CEC1-B342-06BE-627CADE5CB5D}"/>
          </ac:spMkLst>
        </pc:spChg>
        <pc:grpChg chg="del">
          <ac:chgData name="Trevoir Williams" userId="6a45007046124a3d" providerId="LiveId" clId="{A665BCB4-5E36-4A78-9071-638475176F83}" dt="2023-09-11T16:57:44.823" v="11231" actId="478"/>
          <ac:grpSpMkLst>
            <pc:docMk/>
            <pc:sldMk cId="1512235472" sldId="362"/>
            <ac:grpSpMk id="2" creationId="{BE5B2D1D-FC54-13B4-E32C-9A7BDBA75127}"/>
          </ac:grpSpMkLst>
        </pc:grpChg>
        <pc:graphicFrameChg chg="add mod modGraphic">
          <ac:chgData name="Trevoir Williams" userId="6a45007046124a3d" providerId="LiveId" clId="{A665BCB4-5E36-4A78-9071-638475176F83}" dt="2023-09-11T17:03:58.290" v="11382" actId="14100"/>
          <ac:graphicFrameMkLst>
            <pc:docMk/>
            <pc:sldMk cId="1512235472" sldId="362"/>
            <ac:graphicFrameMk id="598" creationId="{04A838FF-7EAC-96C0-C5E7-620B30BFD128}"/>
          </ac:graphicFrameMkLst>
        </pc:graphicFrameChg>
        <pc:picChg chg="del">
          <ac:chgData name="Trevoir Williams" userId="6a45007046124a3d" providerId="LiveId" clId="{A665BCB4-5E36-4A78-9071-638475176F83}" dt="2023-09-11T16:56:17.037" v="11221" actId="478"/>
          <ac:picMkLst>
            <pc:docMk/>
            <pc:sldMk cId="1512235472" sldId="362"/>
            <ac:picMk id="597" creationId="{BD879C47-4379-9FD2-B99C-743DBA079C8E}"/>
          </ac:picMkLst>
        </pc:picChg>
        <pc:picChg chg="del">
          <ac:chgData name="Trevoir Williams" userId="6a45007046124a3d" providerId="LiveId" clId="{A665BCB4-5E36-4A78-9071-638475176F83}" dt="2023-09-11T16:56:17.785" v="11222" actId="478"/>
          <ac:picMkLst>
            <pc:docMk/>
            <pc:sldMk cId="1512235472" sldId="362"/>
            <ac:picMk id="798" creationId="{2F42FCEE-17BD-93E4-1DD6-8C5F7C49EA38}"/>
          </ac:picMkLst>
        </pc:picChg>
      </pc:sldChg>
      <pc:sldChg chg="addSp delSp modSp add mod">
        <pc:chgData name="Trevoir Williams" userId="6a45007046124a3d" providerId="LiveId" clId="{A665BCB4-5E36-4A78-9071-638475176F83}" dt="2023-09-11T18:49:45.695" v="11611" actId="20577"/>
        <pc:sldMkLst>
          <pc:docMk/>
          <pc:sldMk cId="903068694" sldId="363"/>
        </pc:sldMkLst>
        <pc:spChg chg="add del">
          <ac:chgData name="Trevoir Williams" userId="6a45007046124a3d" providerId="LiveId" clId="{A665BCB4-5E36-4A78-9071-638475176F83}" dt="2023-09-11T18:49:22.419" v="11609"/>
          <ac:spMkLst>
            <pc:docMk/>
            <pc:sldMk cId="903068694" sldId="363"/>
            <ac:spMk id="2" creationId="{85F9E620-4A2A-B952-62D0-78E1C787F5E2}"/>
          </ac:spMkLst>
        </pc:spChg>
        <pc:spChg chg="mod">
          <ac:chgData name="Trevoir Williams" userId="6a45007046124a3d" providerId="LiveId" clId="{A665BCB4-5E36-4A78-9071-638475176F83}" dt="2023-09-11T18:49:45.695" v="11611" actId="20577"/>
          <ac:spMkLst>
            <pc:docMk/>
            <pc:sldMk cId="903068694" sldId="363"/>
            <ac:spMk id="406" creationId="{00000000-0000-0000-0000-000000000000}"/>
          </ac:spMkLst>
        </pc:spChg>
      </pc:sldChg>
      <pc:sldChg chg="modSp add modAnim">
        <pc:chgData name="Trevoir Williams" userId="6a45007046124a3d" providerId="LiveId" clId="{A665BCB4-5E36-4A78-9071-638475176F83}" dt="2023-09-11T18:59:16.229" v="11823" actId="20577"/>
        <pc:sldMkLst>
          <pc:docMk/>
          <pc:sldMk cId="3611906605" sldId="364"/>
        </pc:sldMkLst>
        <pc:spChg chg="mod">
          <ac:chgData name="Trevoir Williams" userId="6a45007046124a3d" providerId="LiveId" clId="{A665BCB4-5E36-4A78-9071-638475176F83}" dt="2023-09-11T18:59:16.229" v="11823" actId="20577"/>
          <ac:spMkLst>
            <pc:docMk/>
            <pc:sldMk cId="3611906605" sldId="364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A665BCB4-5E36-4A78-9071-638475176F83}" dt="2023-09-12T05:34:31.787" v="12198"/>
        <pc:sldMkLst>
          <pc:docMk/>
          <pc:sldMk cId="2789825188" sldId="365"/>
        </pc:sldMkLst>
        <pc:spChg chg="mod">
          <ac:chgData name="Trevoir Williams" userId="6a45007046124a3d" providerId="LiveId" clId="{A665BCB4-5E36-4A78-9071-638475176F83}" dt="2023-09-12T05:33:34.958" v="12178" actId="20577"/>
          <ac:spMkLst>
            <pc:docMk/>
            <pc:sldMk cId="2789825188" sldId="365"/>
            <ac:spMk id="595" creationId="{00000000-0000-0000-0000-000000000000}"/>
          </ac:spMkLst>
        </pc:spChg>
      </pc:sldChg>
      <pc:sldChg chg="addSp delSp modSp add mod modAnim">
        <pc:chgData name="Trevoir Williams" userId="6a45007046124a3d" providerId="LiveId" clId="{A665BCB4-5E36-4A78-9071-638475176F83}" dt="2023-09-12T05:26:30.603" v="11866" actId="20577"/>
        <pc:sldMkLst>
          <pc:docMk/>
          <pc:sldMk cId="2710151048" sldId="366"/>
        </pc:sldMkLst>
        <pc:spChg chg="mod">
          <ac:chgData name="Trevoir Williams" userId="6a45007046124a3d" providerId="LiveId" clId="{A665BCB4-5E36-4A78-9071-638475176F83}" dt="2023-09-12T05:11:42.182" v="11835" actId="20577"/>
          <ac:spMkLst>
            <pc:docMk/>
            <pc:sldMk cId="2710151048" sldId="366"/>
            <ac:spMk id="594" creationId="{00000000-0000-0000-0000-000000000000}"/>
          </ac:spMkLst>
        </pc:spChg>
        <pc:spChg chg="add del mod">
          <ac:chgData name="Trevoir Williams" userId="6a45007046124a3d" providerId="LiveId" clId="{A665BCB4-5E36-4A78-9071-638475176F83}" dt="2023-09-12T05:26:30.603" v="11866" actId="20577"/>
          <ac:spMkLst>
            <pc:docMk/>
            <pc:sldMk cId="2710151048" sldId="366"/>
            <ac:spMk id="595" creationId="{00000000-0000-0000-0000-000000000000}"/>
          </ac:spMkLst>
        </pc:spChg>
        <pc:spChg chg="add del">
          <ac:chgData name="Trevoir Williams" userId="6a45007046124a3d" providerId="LiveId" clId="{A665BCB4-5E36-4A78-9071-638475176F83}" dt="2023-09-12T05:25:22.963" v="11837"/>
          <ac:spMkLst>
            <pc:docMk/>
            <pc:sldMk cId="2710151048" sldId="366"/>
            <ac:spMk id="736" creationId="{9F71D495-08C6-71F8-DECF-1C619BB80448}"/>
          </ac:spMkLst>
        </pc:spChg>
        <pc:spChg chg="add del mod">
          <ac:chgData name="Trevoir Williams" userId="6a45007046124a3d" providerId="LiveId" clId="{A665BCB4-5E36-4A78-9071-638475176F83}" dt="2023-09-12T05:25:28.392" v="11840"/>
          <ac:spMkLst>
            <pc:docMk/>
            <pc:sldMk cId="2710151048" sldId="366"/>
            <ac:spMk id="798" creationId="{7B835E66-07BF-4F32-687A-3B357A8018C8}"/>
          </ac:spMkLst>
        </pc:spChg>
        <pc:grpChg chg="mod">
          <ac:chgData name="Trevoir Williams" userId="6a45007046124a3d" providerId="LiveId" clId="{A665BCB4-5E36-4A78-9071-638475176F83}" dt="2023-09-12T05:25:39.859" v="11843" actId="1076"/>
          <ac:grpSpMkLst>
            <pc:docMk/>
            <pc:sldMk cId="2710151048" sldId="366"/>
            <ac:grpSpMk id="2" creationId="{BE5B2D1D-FC54-13B4-E32C-9A7BDBA75127}"/>
          </ac:grpSpMkLst>
        </pc:grpChg>
      </pc:sldChg>
      <pc:sldChg chg="addSp modSp add mod modNotesTx">
        <pc:chgData name="Trevoir Williams" userId="6a45007046124a3d" providerId="LiveId" clId="{A665BCB4-5E36-4A78-9071-638475176F83}" dt="2023-09-12T13:24:27.281" v="12207"/>
        <pc:sldMkLst>
          <pc:docMk/>
          <pc:sldMk cId="2032457640" sldId="367"/>
        </pc:sldMkLst>
        <pc:spChg chg="add">
          <ac:chgData name="Trevoir Williams" userId="6a45007046124a3d" providerId="LiveId" clId="{A665BCB4-5E36-4A78-9071-638475176F83}" dt="2023-09-12T13:24:16.707" v="12204"/>
          <ac:spMkLst>
            <pc:docMk/>
            <pc:sldMk cId="2032457640" sldId="367"/>
            <ac:spMk id="2" creationId="{35DA6D78-2C85-58C8-808B-B97FEE45B83F}"/>
          </ac:spMkLst>
        </pc:spChg>
        <pc:spChg chg="add mod">
          <ac:chgData name="Trevoir Williams" userId="6a45007046124a3d" providerId="LiveId" clId="{A665BCB4-5E36-4A78-9071-638475176F83}" dt="2023-09-12T13:24:18.621" v="12205"/>
          <ac:spMkLst>
            <pc:docMk/>
            <pc:sldMk cId="2032457640" sldId="367"/>
            <ac:spMk id="3" creationId="{00662FC2-EBAE-8167-94B7-724A7F03F212}"/>
          </ac:spMkLst>
        </pc:spChg>
        <pc:spChg chg="mod">
          <ac:chgData name="Trevoir Williams" userId="6a45007046124a3d" providerId="LiveId" clId="{A665BCB4-5E36-4A78-9071-638475176F83}" dt="2023-09-12T13:24:27.281" v="12207"/>
          <ac:spMkLst>
            <pc:docMk/>
            <pc:sldMk cId="2032457640" sldId="367"/>
            <ac:spMk id="406" creationId="{00000000-0000-0000-0000-000000000000}"/>
          </ac:spMkLst>
        </pc:spChg>
      </pc:sldChg>
      <pc:sldChg chg="add del">
        <pc:chgData name="Trevoir Williams" userId="6a45007046124a3d" providerId="LiveId" clId="{A665BCB4-5E36-4A78-9071-638475176F83}" dt="2023-09-12T13:24:09.233" v="12202"/>
        <pc:sldMkLst>
          <pc:docMk/>
          <pc:sldMk cId="3743634074" sldId="367"/>
        </pc:sldMkLst>
      </pc:sldChg>
      <pc:sldChg chg="modSp add modAnim">
        <pc:chgData name="Trevoir Williams" userId="6a45007046124a3d" providerId="LiveId" clId="{A665BCB4-5E36-4A78-9071-638475176F83}" dt="2023-09-12T15:43:37.045" v="12418" actId="20577"/>
        <pc:sldMkLst>
          <pc:docMk/>
          <pc:sldMk cId="1048395855" sldId="368"/>
        </pc:sldMkLst>
        <pc:spChg chg="mod">
          <ac:chgData name="Trevoir Williams" userId="6a45007046124a3d" providerId="LiveId" clId="{A665BCB4-5E36-4A78-9071-638475176F83}" dt="2023-09-12T15:43:37.045" v="12418" actId="20577"/>
          <ac:spMkLst>
            <pc:docMk/>
            <pc:sldMk cId="1048395855" sldId="368"/>
            <ac:spMk id="595" creationId="{00000000-0000-0000-0000-000000000000}"/>
          </ac:spMkLst>
        </pc:spChg>
      </pc:sldChg>
      <pc:sldChg chg="add del">
        <pc:chgData name="Trevoir Williams" userId="6a45007046124a3d" providerId="LiveId" clId="{A665BCB4-5E36-4A78-9071-638475176F83}" dt="2023-09-12T13:24:09.233" v="12202"/>
        <pc:sldMkLst>
          <pc:docMk/>
          <pc:sldMk cId="3402155999" sldId="368"/>
        </pc:sldMkLst>
      </pc:sldChg>
      <pc:sldChg chg="modSp add mod modAnim">
        <pc:chgData name="Trevoir Williams" userId="6a45007046124a3d" providerId="LiveId" clId="{A665BCB4-5E36-4A78-9071-638475176F83}" dt="2023-09-14T14:15:50.447" v="12987" actId="20577"/>
        <pc:sldMkLst>
          <pc:docMk/>
          <pc:sldMk cId="2650663472" sldId="369"/>
        </pc:sldMkLst>
        <pc:spChg chg="mod">
          <ac:chgData name="Trevoir Williams" userId="6a45007046124a3d" providerId="LiveId" clId="{A665BCB4-5E36-4A78-9071-638475176F83}" dt="2023-09-12T16:13:30.441" v="12445" actId="14100"/>
          <ac:spMkLst>
            <pc:docMk/>
            <pc:sldMk cId="2650663472" sldId="369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14T14:15:50.447" v="12987" actId="20577"/>
          <ac:spMkLst>
            <pc:docMk/>
            <pc:sldMk cId="2650663472" sldId="369"/>
            <ac:spMk id="595" creationId="{00000000-0000-0000-0000-000000000000}"/>
          </ac:spMkLst>
        </pc:spChg>
      </pc:sldChg>
      <pc:sldChg chg="add del">
        <pc:chgData name="Trevoir Williams" userId="6a45007046124a3d" providerId="LiveId" clId="{A665BCB4-5E36-4A78-9071-638475176F83}" dt="2023-09-12T13:24:09.233" v="12202"/>
        <pc:sldMkLst>
          <pc:docMk/>
          <pc:sldMk cId="3335297042" sldId="369"/>
        </pc:sldMkLst>
      </pc:sldChg>
      <pc:sldChg chg="modSp add mod modAnim">
        <pc:chgData name="Trevoir Williams" userId="6a45007046124a3d" providerId="LiveId" clId="{A665BCB4-5E36-4A78-9071-638475176F83}" dt="2023-09-18T15:38:52.510" v="14093" actId="1076"/>
        <pc:sldMkLst>
          <pc:docMk/>
          <pc:sldMk cId="963466414" sldId="370"/>
        </pc:sldMkLst>
        <pc:spChg chg="mod">
          <ac:chgData name="Trevoir Williams" userId="6a45007046124a3d" providerId="LiveId" clId="{A665BCB4-5E36-4A78-9071-638475176F83}" dt="2023-09-18T15:38:38.878" v="14091" actId="15"/>
          <ac:spMkLst>
            <pc:docMk/>
            <pc:sldMk cId="963466414" sldId="370"/>
            <ac:spMk id="595" creationId="{00000000-0000-0000-0000-000000000000}"/>
          </ac:spMkLst>
        </pc:spChg>
        <pc:grpChg chg="mod">
          <ac:chgData name="Trevoir Williams" userId="6a45007046124a3d" providerId="LiveId" clId="{A665BCB4-5E36-4A78-9071-638475176F83}" dt="2023-09-18T15:38:52.510" v="14093" actId="1076"/>
          <ac:grpSpMkLst>
            <pc:docMk/>
            <pc:sldMk cId="963466414" sldId="370"/>
            <ac:grpSpMk id="2" creationId="{748D1323-8FFF-9022-5F4C-54C08BB4FB5B}"/>
          </ac:grpSpMkLst>
        </pc:grpChg>
      </pc:sldChg>
      <pc:sldChg chg="add del">
        <pc:chgData name="Trevoir Williams" userId="6a45007046124a3d" providerId="LiveId" clId="{A665BCB4-5E36-4A78-9071-638475176F83}" dt="2023-09-12T13:24:09.233" v="12202"/>
        <pc:sldMkLst>
          <pc:docMk/>
          <pc:sldMk cId="2668950670" sldId="370"/>
        </pc:sldMkLst>
      </pc:sldChg>
      <pc:sldChg chg="modSp add modAnim">
        <pc:chgData name="Trevoir Williams" userId="6a45007046124a3d" providerId="LiveId" clId="{A665BCB4-5E36-4A78-9071-638475176F83}" dt="2023-09-14T14:17:09.685" v="13099" actId="14"/>
        <pc:sldMkLst>
          <pc:docMk/>
          <pc:sldMk cId="767285950" sldId="371"/>
        </pc:sldMkLst>
        <pc:spChg chg="mod">
          <ac:chgData name="Trevoir Williams" userId="6a45007046124a3d" providerId="LiveId" clId="{A665BCB4-5E36-4A78-9071-638475176F83}" dt="2023-09-14T14:17:09.685" v="13099" actId="14"/>
          <ac:spMkLst>
            <pc:docMk/>
            <pc:sldMk cId="767285950" sldId="371"/>
            <ac:spMk id="595" creationId="{00000000-0000-0000-0000-000000000000}"/>
          </ac:spMkLst>
        </pc:spChg>
      </pc:sldChg>
      <pc:sldChg chg="modSp add modAnim">
        <pc:chgData name="Trevoir Williams" userId="6a45007046124a3d" providerId="LiveId" clId="{A665BCB4-5E36-4A78-9071-638475176F83}" dt="2023-09-14T14:20:39.071" v="13425" actId="20577"/>
        <pc:sldMkLst>
          <pc:docMk/>
          <pc:sldMk cId="2889531076" sldId="372"/>
        </pc:sldMkLst>
        <pc:spChg chg="mod">
          <ac:chgData name="Trevoir Williams" userId="6a45007046124a3d" providerId="LiveId" clId="{A665BCB4-5E36-4A78-9071-638475176F83}" dt="2023-09-14T14:20:39.071" v="13425" actId="20577"/>
          <ac:spMkLst>
            <pc:docMk/>
            <pc:sldMk cId="2889531076" sldId="372"/>
            <ac:spMk id="595" creationId="{00000000-0000-0000-0000-000000000000}"/>
          </ac:spMkLst>
        </pc:spChg>
      </pc:sldChg>
      <pc:sldChg chg="addSp delSp modSp add mod modAnim">
        <pc:chgData name="Trevoir Williams" userId="6a45007046124a3d" providerId="LiveId" clId="{A665BCB4-5E36-4A78-9071-638475176F83}" dt="2023-09-18T13:32:57.759" v="13696" actId="20577"/>
        <pc:sldMkLst>
          <pc:docMk/>
          <pc:sldMk cId="4261221226" sldId="373"/>
        </pc:sldMkLst>
        <pc:spChg chg="mod">
          <ac:chgData name="Trevoir Williams" userId="6a45007046124a3d" providerId="LiveId" clId="{A665BCB4-5E36-4A78-9071-638475176F83}" dt="2023-09-18T13:32:57.759" v="13696" actId="20577"/>
          <ac:spMkLst>
            <pc:docMk/>
            <pc:sldMk cId="4261221226" sldId="373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18T13:31:43.006" v="13468" actId="20577"/>
          <ac:spMkLst>
            <pc:docMk/>
            <pc:sldMk cId="4261221226" sldId="373"/>
            <ac:spMk id="595" creationId="{00000000-0000-0000-0000-000000000000}"/>
          </ac:spMkLst>
        </pc:spChg>
        <pc:spChg chg="mod">
          <ac:chgData name="Trevoir Williams" userId="6a45007046124a3d" providerId="LiveId" clId="{A665BCB4-5E36-4A78-9071-638475176F83}" dt="2023-09-18T13:30:07.525" v="13463" actId="13822"/>
          <ac:spMkLst>
            <pc:docMk/>
            <pc:sldMk cId="4261221226" sldId="373"/>
            <ac:spMk id="798" creationId="{2A1ADB05-9238-8C61-20D8-F8C35281542D}"/>
          </ac:spMkLst>
        </pc:spChg>
        <pc:spChg chg="mod">
          <ac:chgData name="Trevoir Williams" userId="6a45007046124a3d" providerId="LiveId" clId="{A665BCB4-5E36-4A78-9071-638475176F83}" dt="2023-09-18T13:30:07.525" v="13463" actId="13822"/>
          <ac:spMkLst>
            <pc:docMk/>
            <pc:sldMk cId="4261221226" sldId="373"/>
            <ac:spMk id="799" creationId="{DE596720-8599-DC80-CD0E-FDAD417F86DA}"/>
          </ac:spMkLst>
        </pc:spChg>
        <pc:grpChg chg="del">
          <ac:chgData name="Trevoir Williams" userId="6a45007046124a3d" providerId="LiveId" clId="{A665BCB4-5E36-4A78-9071-638475176F83}" dt="2023-09-18T13:29:47.591" v="13457" actId="478"/>
          <ac:grpSpMkLst>
            <pc:docMk/>
            <pc:sldMk cId="4261221226" sldId="373"/>
            <ac:grpSpMk id="2" creationId="{BE5B2D1D-FC54-13B4-E32C-9A7BDBA75127}"/>
          </ac:grpSpMkLst>
        </pc:grpChg>
        <pc:grpChg chg="add mod">
          <ac:chgData name="Trevoir Williams" userId="6a45007046124a3d" providerId="LiveId" clId="{A665BCB4-5E36-4A78-9071-638475176F83}" dt="2023-09-18T13:30:17.446" v="13466" actId="1076"/>
          <ac:grpSpMkLst>
            <pc:docMk/>
            <pc:sldMk cId="4261221226" sldId="373"/>
            <ac:grpSpMk id="736" creationId="{B48D5FED-FE60-38DA-01F4-9B2CAC1CE411}"/>
          </ac:grpSpMkLst>
        </pc:grpChg>
      </pc:sldChg>
      <pc:sldChg chg="modSp add modAnim">
        <pc:chgData name="Trevoir Williams" userId="6a45007046124a3d" providerId="LiveId" clId="{A665BCB4-5E36-4A78-9071-638475176F83}" dt="2023-09-18T13:38:29.771" v="13707" actId="20577"/>
        <pc:sldMkLst>
          <pc:docMk/>
          <pc:sldMk cId="1243201690" sldId="374"/>
        </pc:sldMkLst>
        <pc:spChg chg="mod">
          <ac:chgData name="Trevoir Williams" userId="6a45007046124a3d" providerId="LiveId" clId="{A665BCB4-5E36-4A78-9071-638475176F83}" dt="2023-09-18T13:38:29.771" v="13707" actId="20577"/>
          <ac:spMkLst>
            <pc:docMk/>
            <pc:sldMk cId="1243201690" sldId="374"/>
            <ac:spMk id="595" creationId="{00000000-0000-0000-0000-000000000000}"/>
          </ac:spMkLst>
        </pc:spChg>
      </pc:sldChg>
      <pc:sldChg chg="modSp add modAnim">
        <pc:chgData name="Trevoir Williams" userId="6a45007046124a3d" providerId="LiveId" clId="{A665BCB4-5E36-4A78-9071-638475176F83}" dt="2023-09-18T13:36:39.101" v="13703" actId="6549"/>
        <pc:sldMkLst>
          <pc:docMk/>
          <pc:sldMk cId="4122135737" sldId="375"/>
        </pc:sldMkLst>
        <pc:spChg chg="mod">
          <ac:chgData name="Trevoir Williams" userId="6a45007046124a3d" providerId="LiveId" clId="{A665BCB4-5E36-4A78-9071-638475176F83}" dt="2023-09-18T13:36:39.101" v="13703" actId="6549"/>
          <ac:spMkLst>
            <pc:docMk/>
            <pc:sldMk cId="4122135737" sldId="375"/>
            <ac:spMk id="595" creationId="{00000000-0000-0000-0000-000000000000}"/>
          </ac:spMkLst>
        </pc:spChg>
      </pc:sldChg>
      <pc:sldChg chg="modSp add modAnim">
        <pc:chgData name="Trevoir Williams" userId="6a45007046124a3d" providerId="LiveId" clId="{A665BCB4-5E36-4A78-9071-638475176F83}" dt="2023-09-18T13:39:13.274" v="13753" actId="20577"/>
        <pc:sldMkLst>
          <pc:docMk/>
          <pc:sldMk cId="2423541055" sldId="376"/>
        </pc:sldMkLst>
        <pc:spChg chg="mod">
          <ac:chgData name="Trevoir Williams" userId="6a45007046124a3d" providerId="LiveId" clId="{A665BCB4-5E36-4A78-9071-638475176F83}" dt="2023-09-18T13:39:13.274" v="13753" actId="20577"/>
          <ac:spMkLst>
            <pc:docMk/>
            <pc:sldMk cId="2423541055" sldId="376"/>
            <ac:spMk id="595" creationId="{00000000-0000-0000-0000-000000000000}"/>
          </ac:spMkLst>
        </pc:spChg>
      </pc:sldChg>
      <pc:sldChg chg="modSp add del mod">
        <pc:chgData name="Trevoir Williams" userId="6a45007046124a3d" providerId="LiveId" clId="{A665BCB4-5E36-4A78-9071-638475176F83}" dt="2023-09-18T15:36:46.514" v="13769" actId="47"/>
        <pc:sldMkLst>
          <pc:docMk/>
          <pc:sldMk cId="1576573185" sldId="377"/>
        </pc:sldMkLst>
        <pc:spChg chg="mod">
          <ac:chgData name="Trevoir Williams" userId="6a45007046124a3d" providerId="LiveId" clId="{A665BCB4-5E36-4A78-9071-638475176F83}" dt="2023-09-18T14:27:56.505" v="13768" actId="20577"/>
          <ac:spMkLst>
            <pc:docMk/>
            <pc:sldMk cId="1576573185" sldId="377"/>
            <ac:spMk id="594" creationId="{00000000-0000-0000-0000-000000000000}"/>
          </ac:spMkLst>
        </pc:spChg>
      </pc:sldChg>
      <pc:sldChg chg="addSp delSp modSp add mod ord">
        <pc:chgData name="Trevoir Williams" userId="6a45007046124a3d" providerId="LiveId" clId="{A665BCB4-5E36-4A78-9071-638475176F83}" dt="2023-09-18T16:21:21.045" v="14115" actId="20577"/>
        <pc:sldMkLst>
          <pc:docMk/>
          <pc:sldMk cId="2212092326" sldId="377"/>
        </pc:sldMkLst>
        <pc:spChg chg="add del mod">
          <ac:chgData name="Trevoir Williams" userId="6a45007046124a3d" providerId="LiveId" clId="{A665BCB4-5E36-4A78-9071-638475176F83}" dt="2023-09-18T16:21:11.457" v="14101"/>
          <ac:spMkLst>
            <pc:docMk/>
            <pc:sldMk cId="2212092326" sldId="377"/>
            <ac:spMk id="4" creationId="{B65FE1DF-4BA3-712F-05EC-6513216A4586}"/>
          </ac:spMkLst>
        </pc:spChg>
        <pc:spChg chg="add del mod">
          <ac:chgData name="Trevoir Williams" userId="6a45007046124a3d" providerId="LiveId" clId="{A665BCB4-5E36-4A78-9071-638475176F83}" dt="2023-09-18T16:21:21.045" v="14115" actId="20577"/>
          <ac:spMkLst>
            <pc:docMk/>
            <pc:sldMk cId="2212092326" sldId="377"/>
            <ac:spMk id="406" creationId="{00000000-0000-0000-0000-000000000000}"/>
          </ac:spMkLst>
        </pc:spChg>
      </pc:sldChg>
      <pc:sldChg chg="modSp add ord modAnim">
        <pc:chgData name="Trevoir Williams" userId="6a45007046124a3d" providerId="LiveId" clId="{A665BCB4-5E36-4A78-9071-638475176F83}" dt="2023-09-18T16:22:55.670" v="14356" actId="20577"/>
        <pc:sldMkLst>
          <pc:docMk/>
          <pc:sldMk cId="393866942" sldId="378"/>
        </pc:sldMkLst>
        <pc:spChg chg="mod">
          <ac:chgData name="Trevoir Williams" userId="6a45007046124a3d" providerId="LiveId" clId="{A665BCB4-5E36-4A78-9071-638475176F83}" dt="2023-09-18T16:22:55.670" v="14356" actId="20577"/>
          <ac:spMkLst>
            <pc:docMk/>
            <pc:sldMk cId="393866942" sldId="378"/>
            <ac:spMk id="595" creationId="{00000000-0000-0000-0000-000000000000}"/>
          </ac:spMkLst>
        </pc:spChg>
      </pc:sldChg>
      <pc:sldChg chg="modSp add mod ord modAnim">
        <pc:chgData name="Trevoir Williams" userId="6a45007046124a3d" providerId="LiveId" clId="{A665BCB4-5E36-4A78-9071-638475176F83}" dt="2023-09-19T16:28:36.631" v="14765" actId="20577"/>
        <pc:sldMkLst>
          <pc:docMk/>
          <pc:sldMk cId="2654837847" sldId="379"/>
        </pc:sldMkLst>
        <pc:spChg chg="mod">
          <ac:chgData name="Trevoir Williams" userId="6a45007046124a3d" providerId="LiveId" clId="{A665BCB4-5E36-4A78-9071-638475176F83}" dt="2023-09-19T16:26:57.959" v="14693" actId="20577"/>
          <ac:spMkLst>
            <pc:docMk/>
            <pc:sldMk cId="2654837847" sldId="379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19T16:28:36.631" v="14765" actId="20577"/>
          <ac:spMkLst>
            <pc:docMk/>
            <pc:sldMk cId="2654837847" sldId="379"/>
            <ac:spMk id="595" creationId="{00000000-0000-0000-0000-000000000000}"/>
          </ac:spMkLst>
        </pc:spChg>
      </pc:sldChg>
      <pc:sldChg chg="modSp add modAnim">
        <pc:chgData name="Trevoir Williams" userId="6a45007046124a3d" providerId="LiveId" clId="{A665BCB4-5E36-4A78-9071-638475176F83}" dt="2023-09-19T16:33:16.495" v="14984" actId="20577"/>
        <pc:sldMkLst>
          <pc:docMk/>
          <pc:sldMk cId="1185518335" sldId="380"/>
        </pc:sldMkLst>
        <pc:spChg chg="mod">
          <ac:chgData name="Trevoir Williams" userId="6a45007046124a3d" providerId="LiveId" clId="{A665BCB4-5E36-4A78-9071-638475176F83}" dt="2023-09-19T16:33:16.495" v="14984" actId="20577"/>
          <ac:spMkLst>
            <pc:docMk/>
            <pc:sldMk cId="1185518335" sldId="380"/>
            <ac:spMk id="595" creationId="{00000000-0000-0000-0000-000000000000}"/>
          </ac:spMkLst>
        </pc:spChg>
      </pc:sldChg>
      <pc:sldChg chg="modSp add modAnim">
        <pc:chgData name="Trevoir Williams" userId="6a45007046124a3d" providerId="LiveId" clId="{A665BCB4-5E36-4A78-9071-638475176F83}" dt="2023-09-19T16:41:06.076" v="15150" actId="113"/>
        <pc:sldMkLst>
          <pc:docMk/>
          <pc:sldMk cId="1772004968" sldId="381"/>
        </pc:sldMkLst>
        <pc:spChg chg="mod">
          <ac:chgData name="Trevoir Williams" userId="6a45007046124a3d" providerId="LiveId" clId="{A665BCB4-5E36-4A78-9071-638475176F83}" dt="2023-09-19T16:41:06.076" v="15150" actId="113"/>
          <ac:spMkLst>
            <pc:docMk/>
            <pc:sldMk cId="1772004968" sldId="381"/>
            <ac:spMk id="595" creationId="{00000000-0000-0000-0000-000000000000}"/>
          </ac:spMkLst>
        </pc:spChg>
      </pc:sldChg>
      <pc:sldChg chg="addSp delSp modSp add mod modAnim">
        <pc:chgData name="Trevoir Williams" userId="6a45007046124a3d" providerId="LiveId" clId="{A665BCB4-5E36-4A78-9071-638475176F83}" dt="2023-09-19T17:41:02.172" v="15429" actId="113"/>
        <pc:sldMkLst>
          <pc:docMk/>
          <pc:sldMk cId="3791003483" sldId="382"/>
        </pc:sldMkLst>
        <pc:spChg chg="mod">
          <ac:chgData name="Trevoir Williams" userId="6a45007046124a3d" providerId="LiveId" clId="{A665BCB4-5E36-4A78-9071-638475176F83}" dt="2023-09-19T17:38:27.006" v="15165" actId="20577"/>
          <ac:spMkLst>
            <pc:docMk/>
            <pc:sldMk cId="3791003483" sldId="382"/>
            <ac:spMk id="594" creationId="{00000000-0000-0000-0000-000000000000}"/>
          </ac:spMkLst>
        </pc:spChg>
        <pc:spChg chg="add del mod">
          <ac:chgData name="Trevoir Williams" userId="6a45007046124a3d" providerId="LiveId" clId="{A665BCB4-5E36-4A78-9071-638475176F83}" dt="2023-09-19T17:41:02.172" v="15429" actId="113"/>
          <ac:spMkLst>
            <pc:docMk/>
            <pc:sldMk cId="3791003483" sldId="382"/>
            <ac:spMk id="595" creationId="{00000000-0000-0000-0000-000000000000}"/>
          </ac:spMkLst>
        </pc:spChg>
        <pc:spChg chg="add del">
          <ac:chgData name="Trevoir Williams" userId="6a45007046124a3d" providerId="LiveId" clId="{A665BCB4-5E36-4A78-9071-638475176F83}" dt="2023-09-19T17:38:33.100" v="15167"/>
          <ac:spMkLst>
            <pc:docMk/>
            <pc:sldMk cId="3791003483" sldId="382"/>
            <ac:spMk id="736" creationId="{9C6EBB21-38E9-04D7-CA51-5C07F5B77652}"/>
          </ac:spMkLst>
        </pc:spChg>
        <pc:spChg chg="add del mod">
          <ac:chgData name="Trevoir Williams" userId="6a45007046124a3d" providerId="LiveId" clId="{A665BCB4-5E36-4A78-9071-638475176F83}" dt="2023-09-19T17:38:37.702" v="15170"/>
          <ac:spMkLst>
            <pc:docMk/>
            <pc:sldMk cId="3791003483" sldId="382"/>
            <ac:spMk id="798" creationId="{2FD6A8DF-AE7E-77E1-C837-5719DDD57262}"/>
          </ac:spMkLst>
        </pc:spChg>
      </pc:sldChg>
      <pc:sldChg chg="addSp delSp modSp add mod">
        <pc:chgData name="Trevoir Williams" userId="6a45007046124a3d" providerId="LiveId" clId="{A665BCB4-5E36-4A78-9071-638475176F83}" dt="2023-09-20T17:38:17.984" v="15445" actId="1076"/>
        <pc:sldMkLst>
          <pc:docMk/>
          <pc:sldMk cId="1943864068" sldId="383"/>
        </pc:sldMkLst>
        <pc:spChg chg="add mod">
          <ac:chgData name="Trevoir Williams" userId="6a45007046124a3d" providerId="LiveId" clId="{A665BCB4-5E36-4A78-9071-638475176F83}" dt="2023-09-20T17:37:44.570" v="15441" actId="478"/>
          <ac:spMkLst>
            <pc:docMk/>
            <pc:sldMk cId="1943864068" sldId="383"/>
            <ac:spMk id="5" creationId="{D33312B8-514D-95EF-3B14-A1412767F7A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7" creationId="{7A6F9647-5581-2E86-0206-4A8F8FC37CD6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8" creationId="{6036D37D-511B-21B2-ECF9-2745BD1249C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9" creationId="{90C2D6B5-B337-9285-94D2-F2074B7A6EBD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10" creationId="{C4B25B0B-35A6-D692-E771-F415B9758EE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11" creationId="{2278856D-6B25-1C4C-24B4-1D810CFA369E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12" creationId="{C9E4F894-84C4-75E5-F3A9-4BB263445673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13" creationId="{1EA3CC64-B7F3-2265-1C63-92DFA7C6821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14" creationId="{9AAE0036-42A4-3212-1DFD-3418957B30DD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15" creationId="{63214C5B-F2A5-F5DB-1525-B66299EE7492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16" creationId="{1CAD2648-0EDD-DF1B-4588-21EFCCEC42B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17" creationId="{F7B00EE1-CE67-D680-12E9-0A387C8F4CB8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18" creationId="{ED84BAB1-9ACE-D547-403D-42AE16FF2718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19" creationId="{2928AFB5-0D7D-7127-CF34-2C286D1BE523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20" creationId="{DE3C73A7-A6A3-AC54-2641-DC7AB2BB2717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21" creationId="{9E108F18-79C7-2049-A829-DE2B8A411729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22" creationId="{608370CD-CF2E-A268-BD3C-54E4381F1B06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23" creationId="{60963736-2F5A-BE83-9F03-52D13F858A19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24" creationId="{68345C34-7B74-05E4-47DF-92EDA391883B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25" creationId="{406C0213-1B08-6D6F-7AD7-054DF740576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26" creationId="{5951AEF9-91FB-FA34-9D70-1FCEE568B499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27" creationId="{2AFEEF5B-F46A-67B0-04E3-CE44321CF592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28" creationId="{F4A6B418-9F59-AB4E-9381-6B4C98D3954D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29" creationId="{3D408C6F-5E9B-7E9E-1D85-88C35F5C9017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0" creationId="{BBB132A9-90FC-119F-DDCA-5051B2A4DE27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1" creationId="{BAE3D684-0D9E-B474-53D8-B73F86EA6559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84" creationId="{66F4BD2D-0052-ABE8-B687-6B67DBB49425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85" creationId="{BC4D8E95-7245-08CF-1494-1303B94BB031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86" creationId="{342AE3CF-287F-0C43-3EC6-F174BD6ACE91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87" creationId="{1554E0FA-2D6B-7B44-A591-B838B7F160FA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88" creationId="{BC864079-5DF8-DAFE-BCCE-A0767A45D5F5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89" creationId="{8D88D631-8E5D-F3EC-B2A2-5C7CA6D9E76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90" creationId="{659038BA-2900-FE31-F37F-02BA6601D74F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91" creationId="{773731BA-8122-7E64-B506-2B8CF0786D88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92" creationId="{852AA273-BE4C-4B8B-7FE5-6C9D9815D39B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93" creationId="{321216EA-BB9E-495F-627A-7DAC2AF73BBE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94" creationId="{5E0AEC16-B6BB-2C93-AEED-2FA6DB04CF4A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95" creationId="{5F9C88E3-27A7-844A-D680-F408335DE282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96" creationId="{E290AD46-F075-ABDA-CFDE-E4F5C243577E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97" creationId="{2BEB677C-8CBD-4498-0BA1-0972DC3C3C9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98" creationId="{FAA46EEC-0EC6-6CC3-CFC1-183ECB599E4F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399" creationId="{C8863ED9-79E8-B3FD-8DC8-2C55CBBE8F3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400" creationId="{34FD45FE-11A1-B73E-BB0A-C587C193ACEF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401" creationId="{49EB0ED3-9C90-5CCC-BC6B-3B0DBD560FF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402" creationId="{BA226CC0-5B12-8225-F0FE-A85051BDABCA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403" creationId="{5A22B1CA-6D17-DAFF-5065-B19C978580A7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404" creationId="{329B53A6-DF59-80BC-6630-EE76A932833F}"/>
          </ac:spMkLst>
        </pc:spChg>
        <pc:spChg chg="mod">
          <ac:chgData name="Trevoir Williams" userId="6a45007046124a3d" providerId="LiveId" clId="{A665BCB4-5E36-4A78-9071-638475176F83}" dt="2023-09-20T17:37:35.952" v="15440" actId="20577"/>
          <ac:spMkLst>
            <pc:docMk/>
            <pc:sldMk cId="1943864068" sldId="383"/>
            <ac:spMk id="405" creationId="{00000000-0000-0000-0000-000000000000}"/>
          </ac:spMkLst>
        </pc:spChg>
        <pc:spChg chg="del">
          <ac:chgData name="Trevoir Williams" userId="6a45007046124a3d" providerId="LiveId" clId="{A665BCB4-5E36-4A78-9071-638475176F83}" dt="2023-09-20T17:37:44.570" v="15441" actId="478"/>
          <ac:spMkLst>
            <pc:docMk/>
            <pc:sldMk cId="1943864068" sldId="383"/>
            <ac:spMk id="406" creationId="{00000000-0000-0000-0000-00000000000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14" creationId="{801D20F8-5888-FD39-513E-455CE4FA184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15" creationId="{F4C5EF1A-D925-58C8-5B74-D42A39F52D41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16" creationId="{E5389A8A-4AA6-8831-95CD-E61469A0754F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17" creationId="{BDD6EE64-4C03-2CA0-456D-B12998F30429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18" creationId="{AADE3EC0-1B73-C625-404F-70D6FDA62CDA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19" creationId="{CCC079D4-A36C-E368-EFD3-B9C3BDFE3A3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20" creationId="{65FE4038-7FC6-41EF-4801-A26BAE17C1E2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21" creationId="{D6B80253-D05C-3D81-D675-57A9AA907CC8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22" creationId="{E08E82ED-6B93-AA81-FE82-E447D69D296D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23" creationId="{6EF0150B-1284-5ABE-3F4C-280B51CE7482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24" creationId="{892029C9-4085-EC2A-5055-C0EFE01E2A3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25" creationId="{2770CBD6-77AF-AFE6-FFE3-674720D9870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26" creationId="{1B260749-4626-DBAF-8DB6-9E8ABE15960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27" creationId="{781A419B-1DB3-F870-D8DD-18011842B32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28" creationId="{3CFF03F0-2841-DF2E-6B90-485122B5B03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29" creationId="{EE1B947B-F174-5316-90D9-84AF7115C587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30" creationId="{E7C4B4ED-A26C-04C4-54F6-04C37965F49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31" creationId="{6004F6F9-F9B2-FDB6-9D63-24ED8A30C343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32" creationId="{B2F8BB2E-2D87-6A21-04AD-DDAAD034C46F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33" creationId="{F4D1767F-C72A-FD91-1B7A-2D7A911F0228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34" creationId="{F8B68FF2-BE17-FBE0-C265-2A63E1F60C15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35" creationId="{A9A0C54C-D6AD-6B8D-7C17-86A1A0563B4D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36" creationId="{6C1CDE6E-E5EA-EAEC-130C-00BD575DBD08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37" creationId="{0C25D21C-C688-041F-E851-6863A1FFBBED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38" creationId="{3AB5F781-AE4B-4532-0ACB-2E11B45D1A26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39" creationId="{F18CE351-9343-63FB-6594-1E586BD227E8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40" creationId="{2B914DF1-75BC-2300-C0CB-3C6CCB850062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41" creationId="{95DA5AA8-8550-79F3-7B3E-A3748C4974AF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42" creationId="{1FF0DD9A-17DA-8AFF-7C0C-CA275BF91763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43" creationId="{0080123C-1F67-7BE9-5F2E-8F33A50B6A9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44" creationId="{42A6B6A0-073E-0D08-F2A2-EE33FE61F40F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45" creationId="{12B905E8-194E-D8D9-765D-55668B6B3845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46" creationId="{BC9428B6-05BD-023B-77BD-D34482D7A078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47" creationId="{74754CEB-5A8C-6539-CA78-31556C86343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48" creationId="{F76B7FF0-D8ED-6FCA-B04F-2244F7140203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49" creationId="{78E56541-E27A-2B47-FF9F-6AF80EFC33DE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50" creationId="{27AD6EE6-8AEE-63DC-3C5D-A37C169BC99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51" creationId="{0F77E5A7-95AA-C19E-2ED4-96F984244669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52" creationId="{CA497D6B-1001-70CC-79DA-94E2A061A4D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53" creationId="{4549653A-25C5-CCDD-9A70-F9352301076A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54" creationId="{2B0AC10F-4330-916A-4C49-85BF3DC66993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55" creationId="{6C710645-EBE0-C1A8-4A9D-C4ED67DEF349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56" creationId="{14360D49-9C93-E106-EB1A-450F18CE86CD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57" creationId="{1EFD028A-AEF9-B73F-A7EB-181235BDE842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58" creationId="{4974CA74-A8C4-864D-7ADB-659DDC4FFA56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59" creationId="{052840B2-DBFD-9340-A7C1-E38A9FDE384E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60" creationId="{4E30E457-C48D-3C02-7E7C-FCCEC658601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61" creationId="{3F2B1CCB-4A61-39C7-300D-5125821E1A7B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62" creationId="{8B65316D-F79A-49FC-1A0B-24FAAD5200D8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63" creationId="{D6C79F7B-7AD9-1892-FB75-571E06D860B7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64" creationId="{46D5C956-1C0B-4C48-8E46-12534E8BA6E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65" creationId="{83C1B635-1857-745A-73F6-750B57030D62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66" creationId="{171CB617-A936-F401-921B-C23A97DEC81F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67" creationId="{62FA2B4F-CD41-2269-E721-0C392E969F6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68" creationId="{88672B62-2F2F-1C91-DED7-D38ACEFC8ED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69" creationId="{5AA2A787-A6B5-74EF-4340-F2F8ABB573CE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70" creationId="{43CDF949-11A7-EC22-839A-EAEA96ED7D82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71" creationId="{333B9E39-B984-FE1A-2CBC-B1FF86237325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72" creationId="{62B9CAA7-B58C-1981-442D-59B58DA03C38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73" creationId="{343D78A2-3E15-33A3-DB3F-C380DB74F9DB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74" creationId="{12AA486F-1A68-1C10-FF64-D1EDE975975A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75" creationId="{DFABD864-93A3-D870-F334-00CF0EAAF322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76" creationId="{E076BC95-56B1-0E4D-A06D-1DE113A5372D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77" creationId="{BC3F2493-EC45-2065-D547-F35C45F19B95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78" creationId="{72D39DDA-FB3E-481A-B05B-1B75B516E91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79" creationId="{25903E3A-D23E-A308-63E7-8EA17015558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80" creationId="{4108A574-17EC-C312-2A1E-92B21962FCCE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81" creationId="{A3D4C211-7F43-B0CB-52B2-03311FDE6305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82" creationId="{AAA046D9-39A8-B34B-E101-5B94B9ED6BD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83" creationId="{A2E8B807-5A40-EEA3-6210-5B8DEC738506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84" creationId="{940879D9-AA42-57D1-F2E0-B38A5C315955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85" creationId="{28BBA7AB-3009-8515-6B22-9622562FA177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86" creationId="{14C543DF-AF74-F0AC-8CEF-3DDA12615D2D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87" creationId="{86BA1565-090B-526B-4F60-81D5C4EF0351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88" creationId="{DC7AE4B5-3E18-6EF4-6E18-9D23C63AD137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89" creationId="{8E81302F-20D6-2191-7383-1E5DA545CCC1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90" creationId="{38C94B53-D9FB-9EDA-58BA-7B1894102A1B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91" creationId="{62C1BD2F-66A1-9144-7CA6-7BBE7F28BE8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92" creationId="{33DA53E2-A664-7C46-BF19-AD8DE6805AAE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93" creationId="{0BA1A782-2270-7B35-718E-684838D203C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94" creationId="{A43D257F-24C2-E37C-3D3B-0599AAD6C97A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95" creationId="{961D7187-5653-1FD0-06B7-153089CD283E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96" creationId="{C8B6D7CC-110D-68B5-E229-FD4F9FF9DD4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97" creationId="{FF76D476-1ADD-657E-E74F-2BA6BA03D2B9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98" creationId="{C371F23C-A6EB-C975-1666-2B882630863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599" creationId="{E0A542E8-5732-2A9A-FC9D-D8B42507587A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00" creationId="{703626DD-327C-D75B-386D-D24CE64C9099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01" creationId="{6D195A4C-8013-6BAE-D4D7-C4F6D895B46F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02" creationId="{3FCE0230-E937-73A9-58C7-060AE2E179DE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03" creationId="{AD6161F4-EEE1-F06E-8511-709C0232BFC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04" creationId="{0875890F-CBD8-8EF1-E8D1-A15346F6BD96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05" creationId="{8E174F91-5F6C-F932-B086-789DBA325BD4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06" creationId="{E561AD42-BA1D-02D9-B753-02D9A6365BB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07" creationId="{68C10421-DCC8-8640-14AD-08D96A6D2E8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08" creationId="{CB12A1DF-6298-AFE9-2137-B1C1366FFDAF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09" creationId="{3E31C708-852E-C5EE-68F9-5A4D0D2C02FC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10" creationId="{12667B04-1221-5650-4BB7-271E6905D476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11" creationId="{69D3B712-0117-03ED-E8D9-334729EF19D0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12" creationId="{CB2AADC6-937A-2280-AF4D-6CF508B65FC5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13" creationId="{622C91B9-3CB0-E59B-04F8-A3D8E9ECFAEA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15" creationId="{662F4450-4A8E-9562-27F6-6B9E56F4F585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16" creationId="{5BE8EC1D-FD3E-DA54-6858-8E659CCA4F48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17" creationId="{3CBE506D-DA50-36B0-5E6D-570D5C1FBB9E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18" creationId="{B7FC5451-8C11-0079-A3A8-FAFB2635FD63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19" creationId="{198D8D4B-CC79-97A4-6E64-127C2C6D892B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20" creationId="{8C6E012C-DDDE-0C20-12D7-7294EF3B6C8B}"/>
          </ac:spMkLst>
        </pc:spChg>
        <pc:spChg chg="mod">
          <ac:chgData name="Trevoir Williams" userId="6a45007046124a3d" providerId="LiveId" clId="{A665BCB4-5E36-4A78-9071-638475176F83}" dt="2023-09-20T17:38:10.881" v="15443"/>
          <ac:spMkLst>
            <pc:docMk/>
            <pc:sldMk cId="1943864068" sldId="383"/>
            <ac:spMk id="621" creationId="{3742DC71-D474-4814-D9E2-E6099B7E88B4}"/>
          </ac:spMkLst>
        </pc:spChg>
        <pc:grpChg chg="add mod">
          <ac:chgData name="Trevoir Williams" userId="6a45007046124a3d" providerId="LiveId" clId="{A665BCB4-5E36-4A78-9071-638475176F83}" dt="2023-09-20T17:38:17.984" v="15445" actId="1076"/>
          <ac:grpSpMkLst>
            <pc:docMk/>
            <pc:sldMk cId="1943864068" sldId="383"/>
            <ac:grpSpMk id="6" creationId="{7BB09970-339F-9EE3-7CD4-4C702C641900}"/>
          </ac:grpSpMkLst>
        </pc:grpChg>
        <pc:grpChg chg="del">
          <ac:chgData name="Trevoir Williams" userId="6a45007046124a3d" providerId="LiveId" clId="{A665BCB4-5E36-4A78-9071-638475176F83}" dt="2023-09-20T17:38:10.373" v="15442" actId="478"/>
          <ac:grpSpMkLst>
            <pc:docMk/>
            <pc:sldMk cId="1943864068" sldId="383"/>
            <ac:grpSpMk id="408" creationId="{00000000-0000-0000-0000-000000000000}"/>
          </ac:grpSpMkLst>
        </pc:grpChg>
        <pc:grpChg chg="mod">
          <ac:chgData name="Trevoir Williams" userId="6a45007046124a3d" providerId="LiveId" clId="{A665BCB4-5E36-4A78-9071-638475176F83}" dt="2023-09-20T17:38:10.881" v="15443"/>
          <ac:grpSpMkLst>
            <pc:docMk/>
            <pc:sldMk cId="1943864068" sldId="383"/>
            <ac:grpSpMk id="614" creationId="{414C79B8-A7AE-12F5-E245-13E3B4CC9671}"/>
          </ac:grpSpMkLst>
        </pc:grpChg>
      </pc:sldChg>
      <pc:sldChg chg="modSp add mod ord modAnim">
        <pc:chgData name="Trevoir Williams" userId="6a45007046124a3d" providerId="LiveId" clId="{A665BCB4-5E36-4A78-9071-638475176F83}" dt="2023-09-20T17:50:33.717" v="16325" actId="20577"/>
        <pc:sldMkLst>
          <pc:docMk/>
          <pc:sldMk cId="8618964" sldId="384"/>
        </pc:sldMkLst>
        <pc:spChg chg="mod">
          <ac:chgData name="Trevoir Williams" userId="6a45007046124a3d" providerId="LiveId" clId="{A665BCB4-5E36-4A78-9071-638475176F83}" dt="2023-09-20T17:39:15.785" v="15484" actId="14100"/>
          <ac:spMkLst>
            <pc:docMk/>
            <pc:sldMk cId="8618964" sldId="384"/>
            <ac:spMk id="173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20T17:43:29.835" v="15884" actId="20577"/>
          <ac:spMkLst>
            <pc:docMk/>
            <pc:sldMk cId="8618964" sldId="384"/>
            <ac:spMk id="1735" creationId="{00000000-0000-0000-0000-000000000000}"/>
          </ac:spMkLst>
        </pc:spChg>
        <pc:spChg chg="mod">
          <ac:chgData name="Trevoir Williams" userId="6a45007046124a3d" providerId="LiveId" clId="{A665BCB4-5E36-4A78-9071-638475176F83}" dt="2023-09-20T17:50:33.717" v="16325" actId="20577"/>
          <ac:spMkLst>
            <pc:docMk/>
            <pc:sldMk cId="8618964" sldId="384"/>
            <ac:spMk id="1736" creationId="{00000000-0000-0000-0000-000000000000}"/>
          </ac:spMkLst>
        </pc:spChg>
        <pc:spChg chg="mod">
          <ac:chgData name="Trevoir Williams" userId="6a45007046124a3d" providerId="LiveId" clId="{A665BCB4-5E36-4A78-9071-638475176F83}" dt="2023-09-20T17:43:26.232" v="15883" actId="20577"/>
          <ac:spMkLst>
            <pc:docMk/>
            <pc:sldMk cId="8618964" sldId="384"/>
            <ac:spMk id="1737" creationId="{00000000-0000-0000-0000-000000000000}"/>
          </ac:spMkLst>
        </pc:spChg>
        <pc:spChg chg="mod">
          <ac:chgData name="Trevoir Williams" userId="6a45007046124a3d" providerId="LiveId" clId="{A665BCB4-5E36-4A78-9071-638475176F83}" dt="2023-09-20T17:44:07.816" v="15905" actId="20577"/>
          <ac:spMkLst>
            <pc:docMk/>
            <pc:sldMk cId="8618964" sldId="384"/>
            <ac:spMk id="1739" creationId="{00000000-0000-0000-0000-000000000000}"/>
          </ac:spMkLst>
        </pc:spChg>
        <pc:spChg chg="mod">
          <ac:chgData name="Trevoir Williams" userId="6a45007046124a3d" providerId="LiveId" clId="{A665BCB4-5E36-4A78-9071-638475176F83}" dt="2023-09-20T17:44:11.280" v="15906" actId="20577"/>
          <ac:spMkLst>
            <pc:docMk/>
            <pc:sldMk cId="8618964" sldId="384"/>
            <ac:spMk id="1740" creationId="{00000000-0000-0000-0000-000000000000}"/>
          </ac:spMkLst>
        </pc:spChg>
        <pc:spChg chg="mod">
          <ac:chgData name="Trevoir Williams" userId="6a45007046124a3d" providerId="LiveId" clId="{A665BCB4-5E36-4A78-9071-638475176F83}" dt="2023-09-20T17:45:19.295" v="16083" actId="20577"/>
          <ac:spMkLst>
            <pc:docMk/>
            <pc:sldMk cId="8618964" sldId="384"/>
            <ac:spMk id="1741" creationId="{00000000-0000-0000-0000-000000000000}"/>
          </ac:spMkLst>
        </pc:spChg>
      </pc:sldChg>
      <pc:sldChg chg="modSp add mod modAnim">
        <pc:chgData name="Trevoir Williams" userId="6a45007046124a3d" providerId="LiveId" clId="{A665BCB4-5E36-4A78-9071-638475176F83}" dt="2023-09-20T17:46:40.308" v="16316" actId="20577"/>
        <pc:sldMkLst>
          <pc:docMk/>
          <pc:sldMk cId="528221650" sldId="385"/>
        </pc:sldMkLst>
        <pc:spChg chg="mod">
          <ac:chgData name="Trevoir Williams" userId="6a45007046124a3d" providerId="LiveId" clId="{A665BCB4-5E36-4A78-9071-638475176F83}" dt="2023-09-20T17:45:27.262" v="16093" actId="20577"/>
          <ac:spMkLst>
            <pc:docMk/>
            <pc:sldMk cId="528221650" sldId="385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20T17:46:40.308" v="16316" actId="20577"/>
          <ac:spMkLst>
            <pc:docMk/>
            <pc:sldMk cId="528221650" sldId="385"/>
            <ac:spMk id="595" creationId="{00000000-0000-0000-0000-000000000000}"/>
          </ac:spMkLst>
        </pc:spChg>
      </pc:sldChg>
      <pc:sldChg chg="modSp add mod">
        <pc:chgData name="Trevoir Williams" userId="6a45007046124a3d" providerId="LiveId" clId="{A665BCB4-5E36-4A78-9071-638475176F83}" dt="2023-09-20T17:47:44.745" v="16324" actId="404"/>
        <pc:sldMkLst>
          <pc:docMk/>
          <pc:sldMk cId="3667691072" sldId="386"/>
        </pc:sldMkLst>
        <pc:spChg chg="mod">
          <ac:chgData name="Trevoir Williams" userId="6a45007046124a3d" providerId="LiveId" clId="{A665BCB4-5E36-4A78-9071-638475176F83}" dt="2023-09-20T17:47:44.745" v="16324" actId="404"/>
          <ac:spMkLst>
            <pc:docMk/>
            <pc:sldMk cId="3667691072" sldId="386"/>
            <ac:spMk id="380" creationId="{00000000-0000-0000-0000-000000000000}"/>
          </ac:spMkLst>
        </pc:spChg>
      </pc:sldChg>
      <pc:sldChg chg="modSp add mod modAnim">
        <pc:chgData name="Trevoir Williams" userId="6a45007046124a3d" providerId="LiveId" clId="{A665BCB4-5E36-4A78-9071-638475176F83}" dt="2023-09-22T12:00:08.074" v="16492" actId="5793"/>
        <pc:sldMkLst>
          <pc:docMk/>
          <pc:sldMk cId="3698283710" sldId="387"/>
        </pc:sldMkLst>
        <pc:spChg chg="mod">
          <ac:chgData name="Trevoir Williams" userId="6a45007046124a3d" providerId="LiveId" clId="{A665BCB4-5E36-4A78-9071-638475176F83}" dt="2023-09-20T18:40:29.260" v="16344" actId="20577"/>
          <ac:spMkLst>
            <pc:docMk/>
            <pc:sldMk cId="3698283710" sldId="387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22T12:00:08.074" v="16492" actId="5793"/>
          <ac:spMkLst>
            <pc:docMk/>
            <pc:sldMk cId="3698283710" sldId="387"/>
            <ac:spMk id="595" creationId="{00000000-0000-0000-0000-000000000000}"/>
          </ac:spMkLst>
        </pc:spChg>
      </pc:sldChg>
      <pc:sldChg chg="addSp delSp modSp add mod modAnim">
        <pc:chgData name="Trevoir Williams" userId="6a45007046124a3d" providerId="LiveId" clId="{A665BCB4-5E36-4A78-9071-638475176F83}" dt="2023-09-22T12:04:15.588" v="16689" actId="20577"/>
        <pc:sldMkLst>
          <pc:docMk/>
          <pc:sldMk cId="2813678190" sldId="388"/>
        </pc:sldMkLst>
        <pc:spChg chg="mod">
          <ac:chgData name="Trevoir Williams" userId="6a45007046124a3d" providerId="LiveId" clId="{A665BCB4-5E36-4A78-9071-638475176F83}" dt="2023-09-22T12:02:00.348" v="16537" actId="20577"/>
          <ac:spMkLst>
            <pc:docMk/>
            <pc:sldMk cId="2813678190" sldId="388"/>
            <ac:spMk id="594" creationId="{00000000-0000-0000-0000-000000000000}"/>
          </ac:spMkLst>
        </pc:spChg>
        <pc:spChg chg="mod">
          <ac:chgData name="Trevoir Williams" userId="6a45007046124a3d" providerId="LiveId" clId="{A665BCB4-5E36-4A78-9071-638475176F83}" dt="2023-09-22T12:04:15.588" v="16689" actId="20577"/>
          <ac:spMkLst>
            <pc:docMk/>
            <pc:sldMk cId="2813678190" sldId="388"/>
            <ac:spMk id="595" creationId="{00000000-0000-0000-0000-000000000000}"/>
          </ac:spMkLst>
        </pc:spChg>
        <pc:spChg chg="add del">
          <ac:chgData name="Trevoir Williams" userId="6a45007046124a3d" providerId="LiveId" clId="{A665BCB4-5E36-4A78-9071-638475176F83}" dt="2023-09-22T12:03:52.709" v="16633"/>
          <ac:spMkLst>
            <pc:docMk/>
            <pc:sldMk cId="2813678190" sldId="388"/>
            <ac:spMk id="736" creationId="{10573214-7BCD-EA9E-3C9E-ACF0BC43DBFF}"/>
          </ac:spMkLst>
        </pc:spChg>
        <pc:spChg chg="add del">
          <ac:chgData name="Trevoir Williams" userId="6a45007046124a3d" providerId="LiveId" clId="{A665BCB4-5E36-4A78-9071-638475176F83}" dt="2023-09-22T12:03:54.481" v="16635"/>
          <ac:spMkLst>
            <pc:docMk/>
            <pc:sldMk cId="2813678190" sldId="388"/>
            <ac:spMk id="798" creationId="{0F1A1C4A-2EF6-A01B-5441-602E0B697BC3}"/>
          </ac:spMkLst>
        </pc:spChg>
      </pc:sldChg>
    </pc:docChg>
  </pc:docChgLst>
  <pc:docChgLst>
    <pc:chgData name="Trevoir Williams" userId="6a45007046124a3d" providerId="LiveId" clId="{FFA0E9A7-AC46-46FB-9F88-F3737E3F7B66}"/>
    <pc:docChg chg="custSel addSld delSld modSld sldOrd modSection">
      <pc:chgData name="Trevoir Williams" userId="6a45007046124a3d" providerId="LiveId" clId="{FFA0E9A7-AC46-46FB-9F88-F3737E3F7B66}" dt="2023-09-07T02:37:18.026" v="2185" actId="6549"/>
      <pc:docMkLst>
        <pc:docMk/>
      </pc:docMkLst>
      <pc:sldChg chg="addSp delSp modSp mod modAnim">
        <pc:chgData name="Trevoir Williams" userId="6a45007046124a3d" providerId="LiveId" clId="{FFA0E9A7-AC46-46FB-9F88-F3737E3F7B66}" dt="2023-09-01T17:45:15.393" v="7" actId="14100"/>
        <pc:sldMkLst>
          <pc:docMk/>
          <pc:sldMk cId="1247667701" sldId="317"/>
        </pc:sldMkLst>
        <pc:spChg chg="mod">
          <ac:chgData name="Trevoir Williams" userId="6a45007046124a3d" providerId="LiveId" clId="{FFA0E9A7-AC46-46FB-9F88-F3737E3F7B66}" dt="2023-09-01T17:45:15.393" v="7" actId="14100"/>
          <ac:spMkLst>
            <pc:docMk/>
            <pc:sldMk cId="1247667701" sldId="317"/>
            <ac:spMk id="595" creationId="{00000000-0000-0000-0000-000000000000}"/>
          </ac:spMkLst>
        </pc:spChg>
        <pc:grpChg chg="del">
          <ac:chgData name="Trevoir Williams" userId="6a45007046124a3d" providerId="LiveId" clId="{FFA0E9A7-AC46-46FB-9F88-F3737E3F7B66}" dt="2023-09-01T17:44:46.860" v="2" actId="478"/>
          <ac:grpSpMkLst>
            <pc:docMk/>
            <pc:sldMk cId="1247667701" sldId="317"/>
            <ac:grpSpMk id="597" creationId="{00000000-0000-0000-0000-000000000000}"/>
          </ac:grpSpMkLst>
        </pc:grpChg>
        <pc:picChg chg="add mod">
          <ac:chgData name="Trevoir Williams" userId="6a45007046124a3d" providerId="LiveId" clId="{FFA0E9A7-AC46-46FB-9F88-F3737E3F7B66}" dt="2023-09-01T17:44:58.013" v="5" actId="1076"/>
          <ac:picMkLst>
            <pc:docMk/>
            <pc:sldMk cId="1247667701" sldId="317"/>
            <ac:picMk id="2" creationId="{2D96E324-3B4D-9369-711D-C0C9DFF9FDBB}"/>
          </ac:picMkLst>
        </pc:picChg>
      </pc:sldChg>
      <pc:sldChg chg="del">
        <pc:chgData name="Trevoir Williams" userId="6a45007046124a3d" providerId="LiveId" clId="{FFA0E9A7-AC46-46FB-9F88-F3737E3F7B66}" dt="2023-09-01T17:45:22.279" v="8" actId="47"/>
        <pc:sldMkLst>
          <pc:docMk/>
          <pc:sldMk cId="291339044" sldId="318"/>
        </pc:sldMkLst>
      </pc:sldChg>
      <pc:sldChg chg="add del">
        <pc:chgData name="Trevoir Williams" userId="6a45007046124a3d" providerId="LiveId" clId="{FFA0E9A7-AC46-46FB-9F88-F3737E3F7B66}" dt="2023-09-01T17:44:14.443" v="1" actId="47"/>
        <pc:sldMkLst>
          <pc:docMk/>
          <pc:sldMk cId="3150720020" sldId="332"/>
        </pc:sldMkLst>
      </pc:sldChg>
      <pc:sldChg chg="del">
        <pc:chgData name="Trevoir Williams" userId="6a45007046124a3d" providerId="LiveId" clId="{FFA0E9A7-AC46-46FB-9F88-F3737E3F7B66}" dt="2023-09-06T23:13:03.418" v="10" actId="47"/>
        <pc:sldMkLst>
          <pc:docMk/>
          <pc:sldMk cId="4187138290" sldId="350"/>
        </pc:sldMkLst>
      </pc:sldChg>
      <pc:sldChg chg="modSp modAnim">
        <pc:chgData name="Trevoir Williams" userId="6a45007046124a3d" providerId="LiveId" clId="{FFA0E9A7-AC46-46FB-9F88-F3737E3F7B66}" dt="2023-09-06T23:37:23.016" v="527" actId="20577"/>
        <pc:sldMkLst>
          <pc:docMk/>
          <pc:sldMk cId="2590077070" sldId="351"/>
        </pc:sldMkLst>
        <pc:spChg chg="mod">
          <ac:chgData name="Trevoir Williams" userId="6a45007046124a3d" providerId="LiveId" clId="{FFA0E9A7-AC46-46FB-9F88-F3737E3F7B66}" dt="2023-09-06T23:37:23.016" v="527" actId="20577"/>
          <ac:spMkLst>
            <pc:docMk/>
            <pc:sldMk cId="2590077070" sldId="351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FFA0E9A7-AC46-46FB-9F88-F3737E3F7B66}" dt="2023-09-06T23:16:21.700" v="307" actId="20577"/>
        <pc:sldMkLst>
          <pc:docMk/>
          <pc:sldMk cId="1283851791" sldId="352"/>
        </pc:sldMkLst>
        <pc:spChg chg="mod">
          <ac:chgData name="Trevoir Williams" userId="6a45007046124a3d" providerId="LiveId" clId="{FFA0E9A7-AC46-46FB-9F88-F3737E3F7B66}" dt="2023-09-06T23:13:09.871" v="23" actId="20577"/>
          <ac:spMkLst>
            <pc:docMk/>
            <pc:sldMk cId="1283851791" sldId="352"/>
            <ac:spMk id="594" creationId="{00000000-0000-0000-0000-000000000000}"/>
          </ac:spMkLst>
        </pc:spChg>
        <pc:spChg chg="mod">
          <ac:chgData name="Trevoir Williams" userId="6a45007046124a3d" providerId="LiveId" clId="{FFA0E9A7-AC46-46FB-9F88-F3737E3F7B66}" dt="2023-09-06T23:16:21.700" v="307" actId="20577"/>
          <ac:spMkLst>
            <pc:docMk/>
            <pc:sldMk cId="1283851791" sldId="352"/>
            <ac:spMk id="595" creationId="{00000000-0000-0000-0000-000000000000}"/>
          </ac:spMkLst>
        </pc:spChg>
      </pc:sldChg>
      <pc:sldChg chg="addSp delSp modSp add del mod modAnim">
        <pc:chgData name="Trevoir Williams" userId="6a45007046124a3d" providerId="LiveId" clId="{FFA0E9A7-AC46-46FB-9F88-F3737E3F7B66}" dt="2023-09-06T23:35:04.486" v="441" actId="47"/>
        <pc:sldMkLst>
          <pc:docMk/>
          <pc:sldMk cId="367530322" sldId="353"/>
        </pc:sldMkLst>
        <pc:spChg chg="add del">
          <ac:chgData name="Trevoir Williams" userId="6a45007046124a3d" providerId="LiveId" clId="{FFA0E9A7-AC46-46FB-9F88-F3737E3F7B66}" dt="2023-09-06T23:29:59.095" v="424"/>
          <ac:spMkLst>
            <pc:docMk/>
            <pc:sldMk cId="367530322" sldId="353"/>
            <ac:spMk id="32" creationId="{D2712A90-1196-EFB8-6F6B-75D79969A719}"/>
          </ac:spMkLst>
        </pc:spChg>
        <pc:spChg chg="add del mod">
          <ac:chgData name="Trevoir Williams" userId="6a45007046124a3d" providerId="LiveId" clId="{FFA0E9A7-AC46-46FB-9F88-F3737E3F7B66}" dt="2023-09-06T23:30:05.092" v="429"/>
          <ac:spMkLst>
            <pc:docMk/>
            <pc:sldMk cId="367530322" sldId="353"/>
            <ac:spMk id="33" creationId="{394ACDE6-D676-B998-6235-FE030ECD832F}"/>
          </ac:spMkLst>
        </pc:spChg>
        <pc:spChg chg="add del">
          <ac:chgData name="Trevoir Williams" userId="6a45007046124a3d" providerId="LiveId" clId="{FFA0E9A7-AC46-46FB-9F88-F3737E3F7B66}" dt="2023-09-06T23:30:58.581" v="435"/>
          <ac:spMkLst>
            <pc:docMk/>
            <pc:sldMk cId="367530322" sldId="353"/>
            <ac:spMk id="34" creationId="{90B6BB39-28D0-1DDD-1334-F6F06C08CA82}"/>
          </ac:spMkLst>
        </pc:spChg>
        <pc:spChg chg="mod">
          <ac:chgData name="Trevoir Williams" userId="6a45007046124a3d" providerId="LiveId" clId="{FFA0E9A7-AC46-46FB-9F88-F3737E3F7B66}" dt="2023-09-06T23:29:47.675" v="422" actId="20577"/>
          <ac:spMkLst>
            <pc:docMk/>
            <pc:sldMk cId="367530322" sldId="353"/>
            <ac:spMk id="594" creationId="{00000000-0000-0000-0000-000000000000}"/>
          </ac:spMkLst>
        </pc:spChg>
        <pc:spChg chg="add del mod">
          <ac:chgData name="Trevoir Williams" userId="6a45007046124a3d" providerId="LiveId" clId="{FFA0E9A7-AC46-46FB-9F88-F3737E3F7B66}" dt="2023-09-06T23:34:56.177" v="440" actId="20577"/>
          <ac:spMkLst>
            <pc:docMk/>
            <pc:sldMk cId="367530322" sldId="353"/>
            <ac:spMk id="595" creationId="{00000000-0000-0000-0000-000000000000}"/>
          </ac:spMkLst>
        </pc:spChg>
      </pc:sldChg>
      <pc:sldChg chg="modSp add del modAnim">
        <pc:chgData name="Trevoir Williams" userId="6a45007046124a3d" providerId="LiveId" clId="{FFA0E9A7-AC46-46FB-9F88-F3737E3F7B66}" dt="2023-09-06T23:20:41.903" v="410" actId="47"/>
        <pc:sldMkLst>
          <pc:docMk/>
          <pc:sldMk cId="2539652066" sldId="353"/>
        </pc:sldMkLst>
        <pc:spChg chg="mod">
          <ac:chgData name="Trevoir Williams" userId="6a45007046124a3d" providerId="LiveId" clId="{FFA0E9A7-AC46-46FB-9F88-F3737E3F7B66}" dt="2023-09-06T23:20:22.850" v="409" actId="20577"/>
          <ac:spMkLst>
            <pc:docMk/>
            <pc:sldMk cId="2539652066" sldId="353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FFA0E9A7-AC46-46FB-9F88-F3737E3F7B66}" dt="2023-09-07T00:04:16.474" v="1233" actId="20577"/>
        <pc:sldMkLst>
          <pc:docMk/>
          <pc:sldMk cId="3926711385" sldId="353"/>
        </pc:sldMkLst>
        <pc:spChg chg="mod">
          <ac:chgData name="Trevoir Williams" userId="6a45007046124a3d" providerId="LiveId" clId="{FFA0E9A7-AC46-46FB-9F88-F3737E3F7B66}" dt="2023-09-06T23:37:44.004" v="541" actId="20577"/>
          <ac:spMkLst>
            <pc:docMk/>
            <pc:sldMk cId="3926711385" sldId="353"/>
            <ac:spMk id="594" creationId="{00000000-0000-0000-0000-000000000000}"/>
          </ac:spMkLst>
        </pc:spChg>
        <pc:spChg chg="mod">
          <ac:chgData name="Trevoir Williams" userId="6a45007046124a3d" providerId="LiveId" clId="{FFA0E9A7-AC46-46FB-9F88-F3737E3F7B66}" dt="2023-09-07T00:04:16.474" v="1233" actId="20577"/>
          <ac:spMkLst>
            <pc:docMk/>
            <pc:sldMk cId="3926711385" sldId="353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FFA0E9A7-AC46-46FB-9F88-F3737E3F7B66}" dt="2023-09-07T00:03:23.620" v="1124" actId="20577"/>
        <pc:sldMkLst>
          <pc:docMk/>
          <pc:sldMk cId="3169152683" sldId="354"/>
        </pc:sldMkLst>
        <pc:spChg chg="mod">
          <ac:chgData name="Trevoir Williams" userId="6a45007046124a3d" providerId="LiveId" clId="{FFA0E9A7-AC46-46FB-9F88-F3737E3F7B66}" dt="2023-09-07T00:01:42.886" v="917" actId="20577"/>
          <ac:spMkLst>
            <pc:docMk/>
            <pc:sldMk cId="3169152683" sldId="354"/>
            <ac:spMk id="594" creationId="{00000000-0000-0000-0000-000000000000}"/>
          </ac:spMkLst>
        </pc:spChg>
        <pc:spChg chg="mod">
          <ac:chgData name="Trevoir Williams" userId="6a45007046124a3d" providerId="LiveId" clId="{FFA0E9A7-AC46-46FB-9F88-F3737E3F7B66}" dt="2023-09-07T00:03:23.620" v="1124" actId="20577"/>
          <ac:spMkLst>
            <pc:docMk/>
            <pc:sldMk cId="3169152683" sldId="354"/>
            <ac:spMk id="595" creationId="{00000000-0000-0000-0000-000000000000}"/>
          </ac:spMkLst>
        </pc:spChg>
      </pc:sldChg>
      <pc:sldChg chg="addSp delSp modSp add mod ord modAnim">
        <pc:chgData name="Trevoir Williams" userId="6a45007046124a3d" providerId="LiveId" clId="{FFA0E9A7-AC46-46FB-9F88-F3737E3F7B66}" dt="2023-09-07T01:03:22.589" v="1550"/>
        <pc:sldMkLst>
          <pc:docMk/>
          <pc:sldMk cId="3069831034" sldId="355"/>
        </pc:sldMkLst>
        <pc:spChg chg="add del mod">
          <ac:chgData name="Trevoir Williams" userId="6a45007046124a3d" providerId="LiveId" clId="{FFA0E9A7-AC46-46FB-9F88-F3737E3F7B66}" dt="2023-09-07T00:07:06.468" v="1251"/>
          <ac:spMkLst>
            <pc:docMk/>
            <pc:sldMk cId="3069831034" sldId="355"/>
            <ac:spMk id="32" creationId="{33D99231-7B2E-527D-A1CA-2E2612633EFD}"/>
          </ac:spMkLst>
        </pc:spChg>
        <pc:spChg chg="mod">
          <ac:chgData name="Trevoir Williams" userId="6a45007046124a3d" providerId="LiveId" clId="{FFA0E9A7-AC46-46FB-9F88-F3737E3F7B66}" dt="2023-09-07T00:06:14.129" v="1246" actId="20577"/>
          <ac:spMkLst>
            <pc:docMk/>
            <pc:sldMk cId="3069831034" sldId="355"/>
            <ac:spMk id="594" creationId="{00000000-0000-0000-0000-000000000000}"/>
          </ac:spMkLst>
        </pc:spChg>
        <pc:spChg chg="add del mod">
          <ac:chgData name="Trevoir Williams" userId="6a45007046124a3d" providerId="LiveId" clId="{FFA0E9A7-AC46-46FB-9F88-F3737E3F7B66}" dt="2023-09-07T00:10:31.779" v="1547" actId="20577"/>
          <ac:spMkLst>
            <pc:docMk/>
            <pc:sldMk cId="3069831034" sldId="355"/>
            <ac:spMk id="595" creationId="{00000000-0000-0000-0000-000000000000}"/>
          </ac:spMkLst>
        </pc:spChg>
      </pc:sldChg>
      <pc:sldChg chg="modSp add mod modAnim">
        <pc:chgData name="Trevoir Williams" userId="6a45007046124a3d" providerId="LiveId" clId="{FFA0E9A7-AC46-46FB-9F88-F3737E3F7B66}" dt="2023-09-07T01:54:51.795" v="1653" actId="20577"/>
        <pc:sldMkLst>
          <pc:docMk/>
          <pc:sldMk cId="2248800951" sldId="356"/>
        </pc:sldMkLst>
        <pc:spChg chg="mod">
          <ac:chgData name="Trevoir Williams" userId="6a45007046124a3d" providerId="LiveId" clId="{FFA0E9A7-AC46-46FB-9F88-F3737E3F7B66}" dt="2023-09-07T01:03:33.943" v="1571" actId="14100"/>
          <ac:spMkLst>
            <pc:docMk/>
            <pc:sldMk cId="2248800951" sldId="356"/>
            <ac:spMk id="594" creationId="{00000000-0000-0000-0000-000000000000}"/>
          </ac:spMkLst>
        </pc:spChg>
        <pc:spChg chg="mod">
          <ac:chgData name="Trevoir Williams" userId="6a45007046124a3d" providerId="LiveId" clId="{FFA0E9A7-AC46-46FB-9F88-F3737E3F7B66}" dt="2023-09-07T01:54:51.795" v="1653" actId="20577"/>
          <ac:spMkLst>
            <pc:docMk/>
            <pc:sldMk cId="2248800951" sldId="356"/>
            <ac:spMk id="595" creationId="{00000000-0000-0000-0000-000000000000}"/>
          </ac:spMkLst>
        </pc:spChg>
        <pc:grpChg chg="mod">
          <ac:chgData name="Trevoir Williams" userId="6a45007046124a3d" providerId="LiveId" clId="{FFA0E9A7-AC46-46FB-9F88-F3737E3F7B66}" dt="2023-09-07T01:54:44.421" v="1644" actId="1076"/>
          <ac:grpSpMkLst>
            <pc:docMk/>
            <pc:sldMk cId="2248800951" sldId="356"/>
            <ac:grpSpMk id="2" creationId="{BE5B2D1D-FC54-13B4-E32C-9A7BDBA75127}"/>
          </ac:grpSpMkLst>
        </pc:grpChg>
      </pc:sldChg>
      <pc:sldChg chg="modSp add mod modAnim">
        <pc:chgData name="Trevoir Williams" userId="6a45007046124a3d" providerId="LiveId" clId="{FFA0E9A7-AC46-46FB-9F88-F3737E3F7B66}" dt="2023-09-07T02:07:03.174" v="2018" actId="20577"/>
        <pc:sldMkLst>
          <pc:docMk/>
          <pc:sldMk cId="3567492203" sldId="357"/>
        </pc:sldMkLst>
        <pc:spChg chg="mod">
          <ac:chgData name="Trevoir Williams" userId="6a45007046124a3d" providerId="LiveId" clId="{FFA0E9A7-AC46-46FB-9F88-F3737E3F7B66}" dt="2023-09-07T01:53:07.014" v="1599" actId="20577"/>
          <ac:spMkLst>
            <pc:docMk/>
            <pc:sldMk cId="3567492203" sldId="357"/>
            <ac:spMk id="594" creationId="{00000000-0000-0000-0000-000000000000}"/>
          </ac:spMkLst>
        </pc:spChg>
        <pc:spChg chg="mod">
          <ac:chgData name="Trevoir Williams" userId="6a45007046124a3d" providerId="LiveId" clId="{FFA0E9A7-AC46-46FB-9F88-F3737E3F7B66}" dt="2023-09-07T02:07:03.174" v="2018" actId="20577"/>
          <ac:spMkLst>
            <pc:docMk/>
            <pc:sldMk cId="3567492203" sldId="357"/>
            <ac:spMk id="595" creationId="{00000000-0000-0000-0000-000000000000}"/>
          </ac:spMkLst>
        </pc:spChg>
      </pc:sldChg>
      <pc:sldChg chg="addSp delSp modSp add mod modAnim">
        <pc:chgData name="Trevoir Williams" userId="6a45007046124a3d" providerId="LiveId" clId="{FFA0E9A7-AC46-46FB-9F88-F3737E3F7B66}" dt="2023-09-07T02:12:21.103" v="2031" actId="20577"/>
        <pc:sldMkLst>
          <pc:docMk/>
          <pc:sldMk cId="3033567943" sldId="358"/>
        </pc:sldMkLst>
        <pc:spChg chg="add del">
          <ac:chgData name="Trevoir Williams" userId="6a45007046124a3d" providerId="LiveId" clId="{FFA0E9A7-AC46-46FB-9F88-F3737E3F7B66}" dt="2023-09-07T02:04:35.113" v="1866"/>
          <ac:spMkLst>
            <pc:docMk/>
            <pc:sldMk cId="3033567943" sldId="358"/>
            <ac:spMk id="32" creationId="{4B370867-847D-F2B4-C50D-CBDC81EADBA1}"/>
          </ac:spMkLst>
        </pc:spChg>
        <pc:spChg chg="add del mod">
          <ac:chgData name="Trevoir Williams" userId="6a45007046124a3d" providerId="LiveId" clId="{FFA0E9A7-AC46-46FB-9F88-F3737E3F7B66}" dt="2023-09-07T02:04:40.021" v="1869"/>
          <ac:spMkLst>
            <pc:docMk/>
            <pc:sldMk cId="3033567943" sldId="358"/>
            <ac:spMk id="33" creationId="{B9DAD262-4704-B61E-4793-6C8CD052EA7B}"/>
          </ac:spMkLst>
        </pc:spChg>
        <pc:spChg chg="mod">
          <ac:chgData name="Trevoir Williams" userId="6a45007046124a3d" providerId="LiveId" clId="{FFA0E9A7-AC46-46FB-9F88-F3737E3F7B66}" dt="2023-09-07T02:01:03.272" v="1864" actId="20577"/>
          <ac:spMkLst>
            <pc:docMk/>
            <pc:sldMk cId="3033567943" sldId="358"/>
            <ac:spMk id="594" creationId="{00000000-0000-0000-0000-000000000000}"/>
          </ac:spMkLst>
        </pc:spChg>
        <pc:spChg chg="add del mod">
          <ac:chgData name="Trevoir Williams" userId="6a45007046124a3d" providerId="LiveId" clId="{FFA0E9A7-AC46-46FB-9F88-F3737E3F7B66}" dt="2023-09-07T02:12:21.103" v="2031" actId="20577"/>
          <ac:spMkLst>
            <pc:docMk/>
            <pc:sldMk cId="3033567943" sldId="358"/>
            <ac:spMk id="595" creationId="{00000000-0000-0000-0000-000000000000}"/>
          </ac:spMkLst>
        </pc:spChg>
      </pc:sldChg>
      <pc:sldChg chg="addSp delSp modSp add mod modAnim">
        <pc:chgData name="Trevoir Williams" userId="6a45007046124a3d" providerId="LiveId" clId="{FFA0E9A7-AC46-46FB-9F88-F3737E3F7B66}" dt="2023-09-07T02:37:18.026" v="2185" actId="6549"/>
        <pc:sldMkLst>
          <pc:docMk/>
          <pc:sldMk cId="2259193265" sldId="359"/>
        </pc:sldMkLst>
        <pc:spChg chg="add del mod">
          <ac:chgData name="Trevoir Williams" userId="6a45007046124a3d" providerId="LiveId" clId="{FFA0E9A7-AC46-46FB-9F88-F3737E3F7B66}" dt="2023-09-07T02:33:27.581" v="2040"/>
          <ac:spMkLst>
            <pc:docMk/>
            <pc:sldMk cId="2259193265" sldId="359"/>
            <ac:spMk id="32" creationId="{CA062715-E69A-2301-3FC4-16C7AAEE7D28}"/>
          </ac:spMkLst>
        </pc:spChg>
        <pc:spChg chg="mod">
          <ac:chgData name="Trevoir Williams" userId="6a45007046124a3d" providerId="LiveId" clId="{FFA0E9A7-AC46-46FB-9F88-F3737E3F7B66}" dt="2023-09-07T02:33:07.822" v="2035" actId="20577"/>
          <ac:spMkLst>
            <pc:docMk/>
            <pc:sldMk cId="2259193265" sldId="359"/>
            <ac:spMk id="594" creationId="{00000000-0000-0000-0000-000000000000}"/>
          </ac:spMkLst>
        </pc:spChg>
        <pc:spChg chg="add del mod">
          <ac:chgData name="Trevoir Williams" userId="6a45007046124a3d" providerId="LiveId" clId="{FFA0E9A7-AC46-46FB-9F88-F3737E3F7B66}" dt="2023-09-07T02:37:18.026" v="2185" actId="6549"/>
          <ac:spMkLst>
            <pc:docMk/>
            <pc:sldMk cId="2259193265" sldId="359"/>
            <ac:spMk id="59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027422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" name="Google Shape;1976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7" name="Google Shape;2227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gc620bbb0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2" name="Google Shape;2292;gc620bbb0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3345312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4" name="Google Shape;2234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gc620bbb0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2" name="Google Shape;2242;gc620bbb0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gc620bbb03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9" name="Google Shape;2249;gc620bbb03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gc620bbb0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2" name="Google Shape;2292;gc620bbb0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gc620bbb03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4" name="Google Shape;2324;gc620bbb03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gc620bbb03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1" name="Google Shape;2331;gc620bbb03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" name="Google Shape;2348;gc620bbb036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9" name="Google Shape;2349;gc620bbb036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8" name="Google Shape;2388;gc620bbb036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9" name="Google Shape;2389;gc620bbb036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gc620bbb036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5" name="Google Shape;2415;gc620bbb036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8" name="Google Shape;2428;gc620bbb036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9" name="Google Shape;2429;gc620bbb036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6700329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8" name="Google Shape;2518;gc620bbb036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9" name="Google Shape;2519;gc620bbb036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" name="Google Shape;2526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g70b9f856d4_0_3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6" name="Google Shape;3816;g70b9f856d4_0_3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6" name="Google Shape;4706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7" name="Google Shape;4707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6" name="Google Shape;4996;g77a0abe9bc_2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7" name="Google Shape;4997;g77a0abe9bc_2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6" name="Google Shape;5446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7" name="Google Shape;5447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3" name="Google Shape;5453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4" name="Google Shape;5454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94101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280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/>
              <a:t>Source or Version Control is a system that records changes to files over time so that you can recall specific versions later</a:t>
            </a:r>
          </a:p>
          <a:p>
            <a:r>
              <a:rPr lang="en-US" sz="2400"/>
              <a:t>GitHub brings teams together to work through problems, move ideas forward, and learn from each other along the way.</a:t>
            </a:r>
          </a:p>
          <a:p>
            <a:r>
              <a:rPr lang="en-US" sz="2400"/>
              <a:t>Allows you to:</a:t>
            </a:r>
          </a:p>
          <a:p>
            <a:pPr lvl="1"/>
            <a:r>
              <a:rPr lang="en-US" sz="2400"/>
              <a:t>Track Changes to your project</a:t>
            </a:r>
          </a:p>
          <a:p>
            <a:pPr lvl="1"/>
            <a:r>
              <a:rPr lang="en-US" sz="2400"/>
              <a:t>Collaborate with a team member </a:t>
            </a:r>
          </a:p>
          <a:p>
            <a:pPr lvl="1"/>
            <a:r>
              <a:rPr lang="en-US" sz="2400"/>
              <a:t>Centrally host your code for your team</a:t>
            </a:r>
          </a:p>
          <a:p>
            <a:pPr lvl="1"/>
            <a:r>
              <a:rPr lang="en-US" sz="2400"/>
              <a:t>Manage project documentation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1922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4395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1644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57911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7212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76394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46392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755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78996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93967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5843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35931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6975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6261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245980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94264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44317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090605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13930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85632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19574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89196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7801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68892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828397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374849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56612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30163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847522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737950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068651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353641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7583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d5a3b4cb5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d5a3b4cb5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609887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51231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216078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401091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973942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5863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261325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199882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1281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230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15200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706199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49350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609030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677900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851746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236808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347897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16406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439231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3299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953798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br>
              <a:rPr lang="en-US" dirty="0">
                <a:effectLst/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278947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084018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95306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693816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4252069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395937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094915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31061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866462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5393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br>
              <a:rPr lang="en-US" dirty="0">
                <a:effectLst/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73765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9008812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022208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83357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35577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085957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320996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591643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br>
              <a:rPr lang="en-US" dirty="0">
                <a:effectLst/>
              </a:rPr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765986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3547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6832670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8926874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9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9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8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0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0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0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9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unsplash.com/&amp;utm_source=slidescarnival" TargetMode="External"/><Relationship Id="rId4" Type="http://schemas.openxmlformats.org/officeDocument/2006/relationships/hyperlink" Target="https://isometric.online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raleway" TargetMode="External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barlow" TargetMode="Externa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0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hyperlink" Target="https://isometric.online/" TargetMode="External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isometric.online/license/" TargetMode="Externa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hyperlink" Target="https://isometric.online/" TargetMode="External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isometric.online/license/" TargetMode="Externa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9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9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9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5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0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76324" y="1863600"/>
            <a:ext cx="6175375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Entity Framework Core – A Full Tour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LINQ?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272" y="163654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/>
              <a:t>Language Integrated Query (LINQ)</a:t>
            </a:r>
          </a:p>
          <a:p>
            <a:pPr lvl="0"/>
            <a:r>
              <a:rPr lang="en-US"/>
              <a:t>Queries are written directly in C# syntax</a:t>
            </a:r>
          </a:p>
          <a:p>
            <a:pPr lvl="0"/>
            <a:r>
              <a:rPr lang="en-US"/>
              <a:t>Translated to SQL for database execution</a:t>
            </a:r>
          </a:p>
          <a:p>
            <a:pPr lvl="0"/>
            <a:r>
              <a:rPr lang="en-US"/>
              <a:t>Can be used for non-database operations, like on regular lists/collections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7664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6"/>
          <p:cNvSpPr txBox="1">
            <a:spLocks noGrp="1"/>
          </p:cNvSpPr>
          <p:nvPr>
            <p:ph type="ctrTitle" idx="4294967295"/>
          </p:nvPr>
        </p:nvSpPr>
        <p:spPr>
          <a:xfrm>
            <a:off x="1019175" y="1863600"/>
            <a:ext cx="74388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latin typeface="Barlow SemiBold"/>
                <a:ea typeface="Barlow SemiBold"/>
                <a:cs typeface="Barlow SemiBold"/>
                <a:sym typeface="Barlow SemiBold"/>
              </a:rPr>
              <a:t>89,526,124</a:t>
            </a:r>
            <a:endParaRPr sz="9600"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1" name="Google Shape;1161;p26"/>
          <p:cNvSpPr txBox="1">
            <a:spLocks noGrp="1"/>
          </p:cNvSpPr>
          <p:nvPr>
            <p:ph type="subTitle" idx="4294967295"/>
          </p:nvPr>
        </p:nvSpPr>
        <p:spPr>
          <a:xfrm>
            <a:off x="1019175" y="2992450"/>
            <a:ext cx="743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100</a:t>
            </a:fld>
            <a:endParaRPr/>
          </a:p>
        </p:txBody>
      </p:sp>
      <p:sp>
        <p:nvSpPr>
          <p:cNvPr id="1163" name="Google Shape;1163;p26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27"/>
          <p:cNvSpPr txBox="1">
            <a:spLocks noGrp="1"/>
          </p:cNvSpPr>
          <p:nvPr>
            <p:ph type="ctrTitle" idx="4294967295"/>
          </p:nvPr>
        </p:nvSpPr>
        <p:spPr>
          <a:xfrm>
            <a:off x="685800" y="876600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89,526,124$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9" name="Google Shape;1169;p27"/>
          <p:cNvSpPr txBox="1">
            <a:spLocks noGrp="1"/>
          </p:cNvSpPr>
          <p:nvPr>
            <p:ph type="subTitle" idx="4294967295"/>
          </p:nvPr>
        </p:nvSpPr>
        <p:spPr>
          <a:xfrm>
            <a:off x="685800" y="1411308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1170" name="Google Shape;1170;p27"/>
          <p:cNvSpPr txBox="1">
            <a:spLocks noGrp="1"/>
          </p:cNvSpPr>
          <p:nvPr>
            <p:ph type="ctrTitle" idx="4294967295"/>
          </p:nvPr>
        </p:nvSpPr>
        <p:spPr>
          <a:xfrm>
            <a:off x="685800" y="3505493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100%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71" name="Google Shape;1171;p27"/>
          <p:cNvSpPr txBox="1">
            <a:spLocks noGrp="1"/>
          </p:cNvSpPr>
          <p:nvPr>
            <p:ph type="subTitle" idx="4294967295"/>
          </p:nvPr>
        </p:nvSpPr>
        <p:spPr>
          <a:xfrm>
            <a:off x="685800" y="4040201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1172" name="Google Shape;1172;p27"/>
          <p:cNvSpPr txBox="1">
            <a:spLocks noGrp="1"/>
          </p:cNvSpPr>
          <p:nvPr>
            <p:ph type="ctrTitle" idx="4294967295"/>
          </p:nvPr>
        </p:nvSpPr>
        <p:spPr>
          <a:xfrm>
            <a:off x="685800" y="2191047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185,244 users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73" name="Google Shape;1173;p27"/>
          <p:cNvSpPr txBox="1">
            <a:spLocks noGrp="1"/>
          </p:cNvSpPr>
          <p:nvPr>
            <p:ph type="subTitle" idx="4294967295"/>
          </p:nvPr>
        </p:nvSpPr>
        <p:spPr>
          <a:xfrm>
            <a:off x="685800" y="2725755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1174" name="Google Shape;1174;p2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101</a:t>
            </a:fld>
            <a:endParaRPr/>
          </a:p>
        </p:txBody>
      </p:sp>
      <p:grpSp>
        <p:nvGrpSpPr>
          <p:cNvPr id="1175" name="Google Shape;1175;p27"/>
          <p:cNvGrpSpPr/>
          <p:nvPr/>
        </p:nvGrpSpPr>
        <p:grpSpPr>
          <a:xfrm>
            <a:off x="5233951" y="823317"/>
            <a:ext cx="3414844" cy="3813266"/>
            <a:chOff x="2152775" y="305709"/>
            <a:chExt cx="4264823" cy="4762415"/>
          </a:xfrm>
        </p:grpSpPr>
        <p:grpSp>
          <p:nvGrpSpPr>
            <p:cNvPr id="1176" name="Google Shape;1176;p2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1177" name="Google Shape;1177;p2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1180;p2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1" name="Google Shape;1181;p2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2" name="Google Shape;1182;p2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3" name="Google Shape;1183;p2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6" name="Google Shape;1186;p2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8" name="Google Shape;1188;p2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9" name="Google Shape;1189;p2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0" name="Google Shape;1190;p2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1" name="Google Shape;1191;p2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2" name="Google Shape;1192;p2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3" name="Google Shape;1193;p2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4" name="Google Shape;1194;p2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1195" name="Google Shape;1195;p2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6" name="Google Shape;1196;p2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2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2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2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2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2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2" name="Google Shape;1202;p2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3" name="Google Shape;1203;p2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2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1205;p2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6" name="Google Shape;1206;p2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7" name="Google Shape;1207;p2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8" name="Google Shape;1208;p2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9" name="Google Shape;1209;p2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0" name="Google Shape;1210;p2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1" name="Google Shape;1211;p2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1212" name="Google Shape;1212;p2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3" name="Google Shape;1213;p2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4" name="Google Shape;1214;p2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5" name="Google Shape;1215;p2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1216;p2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7" name="Google Shape;1217;p2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8" name="Google Shape;1218;p2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9" name="Google Shape;1219;p2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0" name="Google Shape;1220;p2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1221;p2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1222;p2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2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1224;p2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5" name="Google Shape;1225;p2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6" name="Google Shape;1226;p2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7" name="Google Shape;1227;p2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8" name="Google Shape;1228;p2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1229" name="Google Shape;1229;p2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0" name="Google Shape;1230;p2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1231;p2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2" name="Google Shape;1232;p2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3" name="Google Shape;1233;p2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4" name="Google Shape;1234;p2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5" name="Google Shape;1235;p2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6" name="Google Shape;1236;p2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7" name="Google Shape;1237;p2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8" name="Google Shape;1238;p2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9" name="Google Shape;1239;p2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0" name="Google Shape;1240;p2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1" name="Google Shape;1241;p2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2" name="Google Shape;1242;p2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3" name="Google Shape;1243;p2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4" name="Google Shape;1244;p2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5" name="Google Shape;1245;p2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1246" name="Google Shape;1246;p2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7" name="Google Shape;1247;p2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1248;p2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1249;p2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1250;p2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1251;p2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1252;p2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3" name="Google Shape;1253;p2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4" name="Google Shape;1254;p2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1255;p2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2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1257;p2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8" name="Google Shape;1258;p2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9" name="Google Shape;1259;p2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0" name="Google Shape;1260;p2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1" name="Google Shape;1261;p2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2" name="Google Shape;1262;p2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1263" name="Google Shape;1263;p2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1264;p2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2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2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1267;p2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2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2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1270;p2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1271;p2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2" name="Google Shape;1272;p2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2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4" name="Google Shape;1274;p2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5" name="Google Shape;1275;p2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6" name="Google Shape;1276;p2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7" name="Google Shape;1277;p2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8" name="Google Shape;1278;p2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9" name="Google Shape;1279;p2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1280" name="Google Shape;1280;p2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2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2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2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2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2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2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1287;p2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8" name="Google Shape;1288;p2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1289;p2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0" name="Google Shape;1290;p2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1" name="Google Shape;1291;p2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2" name="Google Shape;1292;p2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3" name="Google Shape;1293;p2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4" name="Google Shape;1294;p2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5" name="Google Shape;1295;p2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96" name="Google Shape;1296;p2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2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2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2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2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01" name="Google Shape;1301;p2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1302" name="Google Shape;1302;p2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3" name="Google Shape;1303;p2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2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2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1306;p2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2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2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2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2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2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2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2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1314;p2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5" name="Google Shape;1315;p2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2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2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8" name="Google Shape;1318;p2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1319" name="Google Shape;1319;p2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2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1321;p2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1322;p2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2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2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2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6" name="Google Shape;1326;p2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2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2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2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2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2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2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2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2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5" name="Google Shape;1335;p2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1336" name="Google Shape;1336;p2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2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2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2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2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2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2" name="Google Shape;1342;p2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3" name="Google Shape;1343;p2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1344;p2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1345;p2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1346;p2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2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2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2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2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2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2" name="Google Shape;1352;p2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1353" name="Google Shape;1353;p2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2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2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1356;p2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2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2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9" name="Google Shape;1359;p2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1360;p2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2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1362;p2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2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1364;p2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1365;p2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1366;p2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1367;p2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2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9" name="Google Shape;1369;p2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1370" name="Google Shape;1370;p2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2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2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2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2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2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2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2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2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0" name="Google Shape;1380;p2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1" name="Google Shape;1381;p2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3" name="Google Shape;1383;p2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4" name="Google Shape;1384;p2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6" name="Google Shape;1386;p2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1387" name="Google Shape;1387;p2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1390;p2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2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2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2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2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5" name="Google Shape;1395;p2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6" name="Google Shape;1396;p2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7" name="Google Shape;1397;p2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8" name="Google Shape;1398;p2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9" name="Google Shape;1399;p2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0" name="Google Shape;1400;p2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1" name="Google Shape;1401;p2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2" name="Google Shape;1402;p2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3" name="Google Shape;1403;p2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1404" name="Google Shape;1404;p2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5" name="Google Shape;1405;p2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6" name="Google Shape;1406;p2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7" name="Google Shape;1407;p2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8" name="Google Shape;1408;p2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9" name="Google Shape;1409;p2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0" name="Google Shape;1410;p2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1" name="Google Shape;1411;p2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2" name="Google Shape;1412;p2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3" name="Google Shape;1413;p2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4" name="Google Shape;1414;p2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5" name="Google Shape;1415;p2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6" name="Google Shape;1416;p2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7" name="Google Shape;1417;p2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8" name="Google Shape;1418;p2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9" name="Google Shape;1419;p2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0" name="Google Shape;1420;p2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1421" name="Google Shape;1421;p2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2" name="Google Shape;1422;p2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3" name="Google Shape;1423;p2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4" name="Google Shape;1424;p2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5" name="Google Shape;1425;p2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6" name="Google Shape;1426;p2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7" name="Google Shape;1427;p2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8" name="Google Shape;1428;p2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9" name="Google Shape;1429;p2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0" name="Google Shape;1430;p2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1" name="Google Shape;1431;p2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2" name="Google Shape;1432;p2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3" name="Google Shape;1433;p2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4" name="Google Shape;1434;p2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5" name="Google Shape;1435;p2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6" name="Google Shape;1436;p2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37" name="Google Shape;1437;p2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1438" name="Google Shape;1438;p2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9" name="Google Shape;1439;p2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0" name="Google Shape;1440;p2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1" name="Google Shape;1441;p2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2" name="Google Shape;1442;p2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3" name="Google Shape;1443;p2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4" name="Google Shape;1444;p2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5" name="Google Shape;1445;p2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6" name="Google Shape;1446;p2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7" name="Google Shape;1447;p2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8" name="Google Shape;1448;p2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9" name="Google Shape;1449;p2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0" name="Google Shape;1450;p2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1" name="Google Shape;1451;p2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2" name="Google Shape;1452;p2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3" name="Google Shape;1453;p2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4" name="Google Shape;1454;p2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1455" name="Google Shape;1455;p2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6" name="Google Shape;1456;p2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7" name="Google Shape;1457;p2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8" name="Google Shape;1458;p2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9" name="Google Shape;1459;p2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0" name="Google Shape;1460;p2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1" name="Google Shape;1461;p2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2" name="Google Shape;1462;p2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3" name="Google Shape;1463;p2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4" name="Google Shape;1464;p2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5" name="Google Shape;1465;p2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6" name="Google Shape;1466;p2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7" name="Google Shape;1467;p2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8" name="Google Shape;1468;p2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9" name="Google Shape;1469;p2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0" name="Google Shape;1470;p2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1" name="Google Shape;1471;p2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1472" name="Google Shape;1472;p2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3" name="Google Shape;1473;p2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4" name="Google Shape;1474;p2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5" name="Google Shape;1475;p2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6" name="Google Shape;1476;p2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7" name="Google Shape;1477;p2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2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1479;p2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2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2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6" name="Google Shape;1486;p2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7" name="Google Shape;1487;p2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8" name="Google Shape;1488;p2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1489" name="Google Shape;1489;p2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1" name="Google Shape;1491;p2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2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5" name="Google Shape;1495;p2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6" name="Google Shape;1496;p2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7" name="Google Shape;1497;p2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2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9" name="Google Shape;1499;p2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0" name="Google Shape;1500;p2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3" name="Google Shape;1503;p2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4" name="Google Shape;1504;p2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5" name="Google Shape;1505;p2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1506" name="Google Shape;1506;p2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2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2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0" name="Google Shape;1510;p2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1" name="Google Shape;1511;p2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2" name="Google Shape;1512;p2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2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2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5" name="Google Shape;1515;p2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2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2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2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9" name="Google Shape;1519;p2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0" name="Google Shape;1520;p2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2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22" name="Google Shape;1522;p2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1523" name="Google Shape;1523;p2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4" name="Google Shape;1524;p2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2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2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7" name="Google Shape;1527;p2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8" name="Google Shape;1528;p2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9" name="Google Shape;1529;p2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0" name="Google Shape;1530;p2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1" name="Google Shape;1531;p2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2" name="Google Shape;1532;p2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2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1535;p2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1536;p2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2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2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9" name="Google Shape;1539;p2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1540" name="Google Shape;1540;p2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1" name="Google Shape;1541;p2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3" name="Google Shape;1543;p2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4" name="Google Shape;1544;p2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5" name="Google Shape;1545;p2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6" name="Google Shape;1546;p2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2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2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1" name="Google Shape;1551;p2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2" name="Google Shape;1552;p2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56" name="Google Shape;1556;p2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1557" name="Google Shape;1557;p2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6" name="Google Shape;1566;p2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9" name="Google Shape;1569;p2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2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2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2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73" name="Google Shape;1573;p2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1574" name="Google Shape;1574;p2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2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2" name="Google Shape;1582;p2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2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2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2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2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0" name="Google Shape;1590;p2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1591" name="Google Shape;1591;p2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2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2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2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2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2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2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2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2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2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2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2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2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07" name="Google Shape;1607;p2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2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2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2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p2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p2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2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2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2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2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2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2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2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2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p2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2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2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2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2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2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2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2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2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2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2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2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2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2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2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2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2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2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2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2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2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2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2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2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2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2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2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2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2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2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2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2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2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2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2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2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2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2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2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2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2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2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2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2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2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2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2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2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2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2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2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2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2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2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2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2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2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2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82" name="Google Shape;1682;p2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1683" name="Google Shape;1683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4" name="Google Shape;1684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5" name="Google Shape;1685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6" name="Google Shape;1686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7" name="Google Shape;1687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88" name="Google Shape;1688;p2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1689" name="Google Shape;1689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0" name="Google Shape;1690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1" name="Google Shape;1691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2" name="Google Shape;1692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1693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94" name="Google Shape;1694;p2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2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2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1701" name="Google Shape;1701;p2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102</a:t>
            </a:fld>
            <a:endParaRPr/>
          </a:p>
        </p:txBody>
      </p:sp>
      <p:grpSp>
        <p:nvGrpSpPr>
          <p:cNvPr id="1702" name="Google Shape;1702;p28"/>
          <p:cNvGrpSpPr/>
          <p:nvPr/>
        </p:nvGrpSpPr>
        <p:grpSpPr>
          <a:xfrm>
            <a:off x="477963" y="1650359"/>
            <a:ext cx="2051418" cy="2588394"/>
            <a:chOff x="1083025" y="1574025"/>
            <a:chExt cx="1834900" cy="2315200"/>
          </a:xfrm>
        </p:grpSpPr>
        <p:sp>
          <p:nvSpPr>
            <p:cNvPr id="1703" name="Google Shape;1703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04" name="Google Shape;1704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05" name="Google Shape;1705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06" name="Google Shape;1706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07" name="Google Shape;1707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08" name="Google Shape;1708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9" name="Google Shape;1709;p28"/>
          <p:cNvGrpSpPr/>
          <p:nvPr/>
        </p:nvGrpSpPr>
        <p:grpSpPr>
          <a:xfrm>
            <a:off x="2388508" y="1650359"/>
            <a:ext cx="2051418" cy="2588394"/>
            <a:chOff x="1083025" y="1574025"/>
            <a:chExt cx="1834900" cy="2315200"/>
          </a:xfrm>
        </p:grpSpPr>
        <p:sp>
          <p:nvSpPr>
            <p:cNvPr id="1710" name="Google Shape;1710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1" name="Google Shape;1711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2" name="Google Shape;1712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13" name="Google Shape;1713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14" name="Google Shape;1714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15" name="Google Shape;1715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28"/>
          <p:cNvGrpSpPr/>
          <p:nvPr/>
        </p:nvGrpSpPr>
        <p:grpSpPr>
          <a:xfrm>
            <a:off x="4302291" y="1649564"/>
            <a:ext cx="2051418" cy="2588394"/>
            <a:chOff x="1083025" y="1574025"/>
            <a:chExt cx="1834900" cy="2315200"/>
          </a:xfrm>
        </p:grpSpPr>
        <p:sp>
          <p:nvSpPr>
            <p:cNvPr id="1717" name="Google Shape;1717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8" name="Google Shape;1718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9" name="Google Shape;1719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20" name="Google Shape;1720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1" name="Google Shape;1721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2" name="Google Shape;1722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28"/>
          <p:cNvGrpSpPr/>
          <p:nvPr/>
        </p:nvGrpSpPr>
        <p:grpSpPr>
          <a:xfrm>
            <a:off x="6217659" y="1649551"/>
            <a:ext cx="2051418" cy="2588394"/>
            <a:chOff x="1083025" y="1574025"/>
            <a:chExt cx="1834900" cy="2315200"/>
          </a:xfrm>
        </p:grpSpPr>
        <p:sp>
          <p:nvSpPr>
            <p:cNvPr id="1724" name="Google Shape;1724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25" name="Google Shape;1725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26" name="Google Shape;1726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27" name="Google Shape;1727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8" name="Google Shape;1728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9" name="Google Shape;1729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1735" name="Google Shape;1735;p2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1736" name="Google Shape;1736;p29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1737" name="Google Shape;1737;p29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103</a:t>
            </a:fld>
            <a:endParaRPr/>
          </a:p>
        </p:txBody>
      </p:sp>
      <p:sp>
        <p:nvSpPr>
          <p:cNvPr id="1739" name="Google Shape;1739;p29"/>
          <p:cNvSpPr txBox="1">
            <a:spLocks noGrp="1"/>
          </p:cNvSpPr>
          <p:nvPr>
            <p:ph type="body" idx="1"/>
          </p:nvPr>
        </p:nvSpPr>
        <p:spPr>
          <a:xfrm>
            <a:off x="4572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1740" name="Google Shape;1740;p29"/>
          <p:cNvSpPr txBox="1">
            <a:spLocks noGrp="1"/>
          </p:cNvSpPr>
          <p:nvPr>
            <p:ph type="body" idx="2"/>
          </p:nvPr>
        </p:nvSpPr>
        <p:spPr>
          <a:xfrm>
            <a:off x="329025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1741" name="Google Shape;1741;p29"/>
          <p:cNvSpPr txBox="1">
            <a:spLocks noGrp="1"/>
          </p:cNvSpPr>
          <p:nvPr>
            <p:ph type="body" idx="3"/>
          </p:nvPr>
        </p:nvSpPr>
        <p:spPr>
          <a:xfrm>
            <a:off x="61233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30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1747" name="Google Shape;1747;p3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104</a:t>
            </a:fld>
            <a:endParaRPr/>
          </a:p>
        </p:txBody>
      </p:sp>
      <p:grpSp>
        <p:nvGrpSpPr>
          <p:cNvPr id="1748" name="Google Shape;1748;p30"/>
          <p:cNvGrpSpPr/>
          <p:nvPr/>
        </p:nvGrpSpPr>
        <p:grpSpPr>
          <a:xfrm>
            <a:off x="6052563" y="735135"/>
            <a:ext cx="2596372" cy="2900838"/>
            <a:chOff x="2181300" y="231400"/>
            <a:chExt cx="4262637" cy="4762499"/>
          </a:xfrm>
        </p:grpSpPr>
        <p:sp>
          <p:nvSpPr>
            <p:cNvPr id="1749" name="Google Shape;1749;p30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0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0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p30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p30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p30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p30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30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30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30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30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30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30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30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30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30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30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p30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30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30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30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30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30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30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30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30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30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30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30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30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30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30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30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30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30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6" name="Google Shape;1786;p30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87" name="Google Shape;1787;p30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1788" name="Google Shape;1788;p30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9" name="Google Shape;1789;p30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0" name="Google Shape;1790;p30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1" name="Google Shape;1791;p30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2" name="Google Shape;1792;p30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3" name="Google Shape;1793;p30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4" name="Google Shape;1794;p30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5" name="Google Shape;1795;p30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6" name="Google Shape;1796;p30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7" name="Google Shape;1797;p30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8" name="Google Shape;1798;p30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9" name="Google Shape;1799;p30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0" name="Google Shape;1800;p30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1" name="Google Shape;1801;p30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2" name="Google Shape;1802;p30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3" name="Google Shape;1803;p30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4" name="Google Shape;1804;p30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5" name="Google Shape;1805;p30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1806" name="Google Shape;1806;p30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7" name="Google Shape;1807;p30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8" name="Google Shape;1808;p30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9" name="Google Shape;1809;p30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0" name="Google Shape;1810;p30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1" name="Google Shape;1811;p30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2" name="Google Shape;1812;p30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3" name="Google Shape;1813;p30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4" name="Google Shape;1814;p30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5" name="Google Shape;1815;p30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6" name="Google Shape;1816;p30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7" name="Google Shape;1817;p30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8" name="Google Shape;1818;p30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9" name="Google Shape;1819;p30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0" name="Google Shape;1820;p30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1" name="Google Shape;1821;p30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22" name="Google Shape;1822;p30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1823" name="Google Shape;1823;p30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4" name="Google Shape;1824;p30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5" name="Google Shape;1825;p30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6" name="Google Shape;1826;p30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7" name="Google Shape;1827;p30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8" name="Google Shape;1828;p30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9" name="Google Shape;1829;p30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0" name="Google Shape;1830;p30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1" name="Google Shape;1831;p30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2" name="Google Shape;1832;p30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3" name="Google Shape;1833;p30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4" name="Google Shape;1834;p30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5" name="Google Shape;1835;p30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6" name="Google Shape;1836;p30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7" name="Google Shape;1837;p30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8" name="Google Shape;1838;p30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9" name="Google Shape;1839;p30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1840" name="Google Shape;1840;p30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1" name="Google Shape;1841;p30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2" name="Google Shape;1842;p30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3" name="Google Shape;1843;p30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4" name="Google Shape;1844;p30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5" name="Google Shape;1845;p30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6" name="Google Shape;1846;p30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7" name="Google Shape;1847;p30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8" name="Google Shape;1848;p30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9" name="Google Shape;1849;p30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0" name="Google Shape;1850;p30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1" name="Google Shape;1851;p30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2" name="Google Shape;1852;p30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3" name="Google Shape;1853;p30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4" name="Google Shape;1854;p30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5" name="Google Shape;1855;p30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56" name="Google Shape;1856;p30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1857" name="Google Shape;1857;p30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8" name="Google Shape;1858;p30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9" name="Google Shape;1859;p30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0" name="Google Shape;1860;p30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1" name="Google Shape;1861;p30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2" name="Google Shape;1862;p30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3" name="Google Shape;1863;p30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4" name="Google Shape;1864;p30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5" name="Google Shape;1865;p30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6" name="Google Shape;1866;p30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7" name="Google Shape;1867;p30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8" name="Google Shape;1868;p30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9" name="Google Shape;1869;p30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0" name="Google Shape;1870;p30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1" name="Google Shape;1871;p30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2" name="Google Shape;1872;p30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3" name="Google Shape;1873;p30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1874" name="Google Shape;1874;p30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5" name="Google Shape;1875;p30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6" name="Google Shape;1876;p30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7" name="Google Shape;1877;p30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8" name="Google Shape;1878;p30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9" name="Google Shape;1879;p30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0" name="Google Shape;1880;p30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1" name="Google Shape;1881;p30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2" name="Google Shape;1882;p30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3" name="Google Shape;1883;p30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4" name="Google Shape;1884;p30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5" name="Google Shape;1885;p30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6" name="Google Shape;1886;p30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7" name="Google Shape;1887;p30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8" name="Google Shape;1888;p30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9" name="Google Shape;1889;p30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0" name="Google Shape;1890;p30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1" name="Google Shape;1891;p30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1892" name="Google Shape;1892;p30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3" name="Google Shape;1893;p30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4" name="Google Shape;1894;p30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5" name="Google Shape;1895;p30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6" name="Google Shape;1896;p30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7" name="Google Shape;1897;p30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8" name="Google Shape;1898;p30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9" name="Google Shape;1899;p30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0" name="Google Shape;1900;p30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1" name="Google Shape;1901;p30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2" name="Google Shape;1902;p30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3" name="Google Shape;1903;p30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4" name="Google Shape;1904;p30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5" name="Google Shape;1905;p30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6" name="Google Shape;1906;p30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7" name="Google Shape;1907;p30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8" name="Google Shape;1908;p30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1909" name="Google Shape;1909;p30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0" name="Google Shape;1910;p30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1" name="Google Shape;1911;p30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2" name="Google Shape;1912;p30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3" name="Google Shape;1913;p30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4" name="Google Shape;1914;p30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5" name="Google Shape;1915;p30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6" name="Google Shape;1916;p30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7" name="Google Shape;1917;p30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8" name="Google Shape;1918;p30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9" name="Google Shape;1919;p30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0" name="Google Shape;1920;p30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1" name="Google Shape;1921;p30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2" name="Google Shape;1922;p30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3" name="Google Shape;1923;p30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4" name="Google Shape;1924;p30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5" name="Google Shape;1925;p30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26" name="Google Shape;1926;p30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p30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8" name="Google Shape;1928;p30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9" name="Google Shape;1929;p30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0" name="Google Shape;1930;p30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1" name="Google Shape;1931;p30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2" name="Google Shape;1932;p30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3" name="Google Shape;1933;p30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4" name="Google Shape;1934;p30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5" name="Google Shape;1935;p30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p30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p30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8" name="Google Shape;1938;p30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9" name="Google Shape;1939;p30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0" name="Google Shape;1940;p30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1" name="Google Shape;1941;p30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2" name="Google Shape;1942;p30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3" name="Google Shape;1943;p30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4" name="Google Shape;1944;p30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5" name="Google Shape;1945;p30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p30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7" name="Google Shape;1947;p30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8" name="Google Shape;1948;p30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p30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p30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1" name="Google Shape;1951;p30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2" name="Google Shape;1952;p30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3" name="Google Shape;1953;p30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4" name="Google Shape;1954;p30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5" name="Google Shape;1955;p30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56" name="Google Shape;1956;p30"/>
          <p:cNvCxnSpPr/>
          <p:nvPr/>
        </p:nvCxnSpPr>
        <p:spPr>
          <a:xfrm>
            <a:off x="457200" y="1074699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7" name="Google Shape;1957;p30"/>
          <p:cNvCxnSpPr/>
          <p:nvPr/>
        </p:nvCxnSpPr>
        <p:spPr>
          <a:xfrm>
            <a:off x="457200" y="1784181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8" name="Google Shape;1958;p30"/>
          <p:cNvCxnSpPr/>
          <p:nvPr/>
        </p:nvCxnSpPr>
        <p:spPr>
          <a:xfrm>
            <a:off x="457200" y="2493663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9" name="Google Shape;1959;p30"/>
          <p:cNvCxnSpPr/>
          <p:nvPr/>
        </p:nvCxnSpPr>
        <p:spPr>
          <a:xfrm>
            <a:off x="457200" y="3203146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0" name="Google Shape;1960;p30"/>
          <p:cNvCxnSpPr/>
          <p:nvPr/>
        </p:nvCxnSpPr>
        <p:spPr>
          <a:xfrm>
            <a:off x="457200" y="3934526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1" name="Google Shape;1961;p30"/>
          <p:cNvSpPr txBox="1"/>
          <p:nvPr/>
        </p:nvSpPr>
        <p:spPr>
          <a:xfrm>
            <a:off x="457200" y="915950"/>
            <a:ext cx="3093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4000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3000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2000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1000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62" name="Google Shape;1962;p30"/>
          <p:cNvSpPr/>
          <p:nvPr/>
        </p:nvSpPr>
        <p:spPr>
          <a:xfrm>
            <a:off x="924020" y="2380936"/>
            <a:ext cx="1758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30"/>
          <p:cNvSpPr/>
          <p:nvPr/>
        </p:nvSpPr>
        <p:spPr>
          <a:xfrm>
            <a:off x="1160518" y="1986873"/>
            <a:ext cx="1758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4" name="Google Shape;1964;p30"/>
          <p:cNvSpPr/>
          <p:nvPr/>
        </p:nvSpPr>
        <p:spPr>
          <a:xfrm>
            <a:off x="1397017" y="2493663"/>
            <a:ext cx="1758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30"/>
          <p:cNvSpPr/>
          <p:nvPr/>
        </p:nvSpPr>
        <p:spPr>
          <a:xfrm>
            <a:off x="2243320" y="2694726"/>
            <a:ext cx="1758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30"/>
          <p:cNvSpPr/>
          <p:nvPr/>
        </p:nvSpPr>
        <p:spPr>
          <a:xfrm>
            <a:off x="2479818" y="2096343"/>
            <a:ext cx="1758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30"/>
          <p:cNvSpPr/>
          <p:nvPr/>
        </p:nvSpPr>
        <p:spPr>
          <a:xfrm>
            <a:off x="2716317" y="1229023"/>
            <a:ext cx="1758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30"/>
          <p:cNvSpPr/>
          <p:nvPr/>
        </p:nvSpPr>
        <p:spPr>
          <a:xfrm>
            <a:off x="3562620" y="2140118"/>
            <a:ext cx="1758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9" name="Google Shape;1969;p30"/>
          <p:cNvSpPr/>
          <p:nvPr/>
        </p:nvSpPr>
        <p:spPr>
          <a:xfrm>
            <a:off x="3799118" y="1074575"/>
            <a:ext cx="1758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0" name="Google Shape;1970;p30"/>
          <p:cNvSpPr/>
          <p:nvPr/>
        </p:nvSpPr>
        <p:spPr>
          <a:xfrm>
            <a:off x="4035617" y="2322561"/>
            <a:ext cx="1758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30"/>
          <p:cNvSpPr/>
          <p:nvPr/>
        </p:nvSpPr>
        <p:spPr>
          <a:xfrm>
            <a:off x="4881920" y="2753100"/>
            <a:ext cx="1758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2" name="Google Shape;1972;p30"/>
          <p:cNvSpPr/>
          <p:nvPr/>
        </p:nvSpPr>
        <p:spPr>
          <a:xfrm>
            <a:off x="5118418" y="1293618"/>
            <a:ext cx="1758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3" name="Google Shape;1973;p30"/>
          <p:cNvSpPr/>
          <p:nvPr/>
        </p:nvSpPr>
        <p:spPr>
          <a:xfrm>
            <a:off x="5354917" y="1607408"/>
            <a:ext cx="1758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8" name="Google Shape;1978;p3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288950" y="756074"/>
            <a:ext cx="1760900" cy="315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979" name="Google Shape;1979;p31"/>
          <p:cNvSpPr txBox="1">
            <a:spLocks noGrp="1"/>
          </p:cNvSpPr>
          <p:nvPr>
            <p:ph type="body" idx="4294967295"/>
          </p:nvPr>
        </p:nvSpPr>
        <p:spPr>
          <a:xfrm>
            <a:off x="1238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Mobile project</a:t>
            </a:r>
            <a:endParaRPr sz="30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980" name="Google Shape;1980;p3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105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1981" name="Google Shape;1981;p31"/>
          <p:cNvGrpSpPr/>
          <p:nvPr/>
        </p:nvGrpSpPr>
        <p:grpSpPr>
          <a:xfrm>
            <a:off x="5248684" y="413748"/>
            <a:ext cx="1842985" cy="3822716"/>
            <a:chOff x="2547150" y="238125"/>
            <a:chExt cx="2525675" cy="5238750"/>
          </a:xfrm>
        </p:grpSpPr>
        <p:sp>
          <p:nvSpPr>
            <p:cNvPr id="1982" name="Google Shape;1982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31"/>
          <p:cNvGrpSpPr/>
          <p:nvPr/>
        </p:nvGrpSpPr>
        <p:grpSpPr>
          <a:xfrm>
            <a:off x="6637552" y="2080650"/>
            <a:ext cx="1041945" cy="2747812"/>
            <a:chOff x="2217389" y="2145281"/>
            <a:chExt cx="771754" cy="2035265"/>
          </a:xfrm>
        </p:grpSpPr>
        <p:sp>
          <p:nvSpPr>
            <p:cNvPr id="1987" name="Google Shape;1987;p31"/>
            <p:cNvSpPr/>
            <p:nvPr/>
          </p:nvSpPr>
          <p:spPr>
            <a:xfrm>
              <a:off x="2315715" y="3791112"/>
              <a:ext cx="673428" cy="389434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31"/>
            <p:cNvSpPr/>
            <p:nvPr/>
          </p:nvSpPr>
          <p:spPr>
            <a:xfrm>
              <a:off x="2657140" y="3935803"/>
              <a:ext cx="195329" cy="151148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31"/>
            <p:cNvSpPr/>
            <p:nvPr/>
          </p:nvSpPr>
          <p:spPr>
            <a:xfrm>
              <a:off x="2658204" y="3985466"/>
              <a:ext cx="194361" cy="1015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31"/>
            <p:cNvSpPr/>
            <p:nvPr/>
          </p:nvSpPr>
          <p:spPr>
            <a:xfrm>
              <a:off x="2457350" y="3860101"/>
              <a:ext cx="195204" cy="145599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31"/>
            <p:cNvSpPr/>
            <p:nvPr/>
          </p:nvSpPr>
          <p:spPr>
            <a:xfrm>
              <a:off x="2457756" y="3906656"/>
              <a:ext cx="194361" cy="1015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31"/>
            <p:cNvSpPr/>
            <p:nvPr/>
          </p:nvSpPr>
          <p:spPr>
            <a:xfrm>
              <a:off x="2506461" y="2987362"/>
              <a:ext cx="335774" cy="964424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31"/>
            <p:cNvSpPr/>
            <p:nvPr/>
          </p:nvSpPr>
          <p:spPr>
            <a:xfrm>
              <a:off x="2582229" y="2387101"/>
              <a:ext cx="214978" cy="209526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31"/>
            <p:cNvSpPr/>
            <p:nvPr/>
          </p:nvSpPr>
          <p:spPr>
            <a:xfrm>
              <a:off x="2243240" y="2453762"/>
              <a:ext cx="324369" cy="463332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31"/>
            <p:cNvSpPr/>
            <p:nvPr/>
          </p:nvSpPr>
          <p:spPr>
            <a:xfrm>
              <a:off x="2217389" y="2839467"/>
              <a:ext cx="154799" cy="101310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31"/>
            <p:cNvSpPr/>
            <p:nvPr/>
          </p:nvSpPr>
          <p:spPr>
            <a:xfrm>
              <a:off x="2221873" y="2861121"/>
              <a:ext cx="101078" cy="8425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31"/>
            <p:cNvSpPr/>
            <p:nvPr/>
          </p:nvSpPr>
          <p:spPr>
            <a:xfrm>
              <a:off x="2506235" y="2416390"/>
              <a:ext cx="349666" cy="70398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31"/>
            <p:cNvSpPr/>
            <p:nvPr/>
          </p:nvSpPr>
          <p:spPr>
            <a:xfrm>
              <a:off x="2790960" y="2560359"/>
              <a:ext cx="135498" cy="621896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31"/>
            <p:cNvSpPr/>
            <p:nvPr/>
          </p:nvSpPr>
          <p:spPr>
            <a:xfrm>
              <a:off x="2573358" y="2169926"/>
              <a:ext cx="231959" cy="2829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31"/>
            <p:cNvSpPr/>
            <p:nvPr/>
          </p:nvSpPr>
          <p:spPr>
            <a:xfrm>
              <a:off x="2582180" y="2145281"/>
              <a:ext cx="245225" cy="242272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31"/>
            <p:cNvSpPr/>
            <p:nvPr/>
          </p:nvSpPr>
          <p:spPr>
            <a:xfrm>
              <a:off x="2773661" y="2522433"/>
              <a:ext cx="151929" cy="206815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31"/>
            <p:cNvSpPr/>
            <p:nvPr/>
          </p:nvSpPr>
          <p:spPr>
            <a:xfrm>
              <a:off x="2459309" y="2417031"/>
              <a:ext cx="123448" cy="199057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7" name="Google Shape;20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5806" y="904738"/>
            <a:ext cx="2287050" cy="3049426"/>
          </a:xfrm>
          <a:prstGeom prst="rect">
            <a:avLst/>
          </a:prstGeom>
          <a:noFill/>
          <a:ln>
            <a:noFill/>
          </a:ln>
        </p:spPr>
      </p:pic>
      <p:sp>
        <p:nvSpPr>
          <p:cNvPr id="2008" name="Google Shape;2008;p3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106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2009" name="Google Shape;2009;p32"/>
          <p:cNvGrpSpPr/>
          <p:nvPr/>
        </p:nvGrpSpPr>
        <p:grpSpPr>
          <a:xfrm>
            <a:off x="5035361" y="585201"/>
            <a:ext cx="2384344" cy="3679174"/>
            <a:chOff x="2112475" y="238125"/>
            <a:chExt cx="3395050" cy="5238750"/>
          </a:xfrm>
        </p:grpSpPr>
        <p:sp>
          <p:nvSpPr>
            <p:cNvPr id="2010" name="Google Shape;2010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4" name="Google Shape;2014;p32"/>
          <p:cNvSpPr txBox="1">
            <a:spLocks noGrp="1"/>
          </p:cNvSpPr>
          <p:nvPr>
            <p:ph type="body" idx="4294967295"/>
          </p:nvPr>
        </p:nvSpPr>
        <p:spPr>
          <a:xfrm>
            <a:off x="1238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Tablet project</a:t>
            </a:r>
            <a:endParaRPr sz="30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2015" name="Google Shape;2015;p32"/>
          <p:cNvGrpSpPr/>
          <p:nvPr/>
        </p:nvGrpSpPr>
        <p:grpSpPr>
          <a:xfrm>
            <a:off x="6866152" y="2080650"/>
            <a:ext cx="1042234" cy="2747998"/>
            <a:chOff x="2217389" y="2145281"/>
            <a:chExt cx="771968" cy="2035404"/>
          </a:xfrm>
        </p:grpSpPr>
        <p:sp>
          <p:nvSpPr>
            <p:cNvPr id="2016" name="Google Shape;2016;p32"/>
            <p:cNvSpPr/>
            <p:nvPr/>
          </p:nvSpPr>
          <p:spPr>
            <a:xfrm>
              <a:off x="2315715" y="3791112"/>
              <a:ext cx="673642" cy="389572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7" name="Google Shape;2017;p32"/>
            <p:cNvSpPr/>
            <p:nvPr/>
          </p:nvSpPr>
          <p:spPr>
            <a:xfrm>
              <a:off x="2657140" y="3935803"/>
              <a:ext cx="195392" cy="151201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8" name="Google Shape;2018;p32"/>
            <p:cNvSpPr/>
            <p:nvPr/>
          </p:nvSpPr>
          <p:spPr>
            <a:xfrm>
              <a:off x="2658204" y="3985466"/>
              <a:ext cx="194423" cy="10160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9" name="Google Shape;2019;p32"/>
            <p:cNvSpPr/>
            <p:nvPr/>
          </p:nvSpPr>
          <p:spPr>
            <a:xfrm>
              <a:off x="2457350" y="3860101"/>
              <a:ext cx="195266" cy="145651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0" name="Google Shape;2020;p32"/>
            <p:cNvSpPr/>
            <p:nvPr/>
          </p:nvSpPr>
          <p:spPr>
            <a:xfrm>
              <a:off x="2457756" y="3906656"/>
              <a:ext cx="194423" cy="101614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1" name="Google Shape;2021;p32"/>
            <p:cNvSpPr/>
            <p:nvPr/>
          </p:nvSpPr>
          <p:spPr>
            <a:xfrm>
              <a:off x="2506461" y="2987362"/>
              <a:ext cx="335881" cy="96476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32"/>
            <p:cNvSpPr/>
            <p:nvPr/>
          </p:nvSpPr>
          <p:spPr>
            <a:xfrm>
              <a:off x="2582229" y="2387101"/>
              <a:ext cx="215046" cy="209600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3" name="Google Shape;2023;p32"/>
            <p:cNvSpPr/>
            <p:nvPr/>
          </p:nvSpPr>
          <p:spPr>
            <a:xfrm>
              <a:off x="2243240" y="2453762"/>
              <a:ext cx="324472" cy="46349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4" name="Google Shape;2024;p32"/>
            <p:cNvSpPr/>
            <p:nvPr/>
          </p:nvSpPr>
          <p:spPr>
            <a:xfrm>
              <a:off x="2217389" y="2839467"/>
              <a:ext cx="154848" cy="10134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5" name="Google Shape;2025;p32"/>
            <p:cNvSpPr/>
            <p:nvPr/>
          </p:nvSpPr>
          <p:spPr>
            <a:xfrm>
              <a:off x="2221873" y="2861121"/>
              <a:ext cx="101110" cy="8428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6" name="Google Shape;2026;p32"/>
            <p:cNvSpPr/>
            <p:nvPr/>
          </p:nvSpPr>
          <p:spPr>
            <a:xfrm>
              <a:off x="2506235" y="2416390"/>
              <a:ext cx="349777" cy="70423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7" name="Google Shape;2027;p32"/>
            <p:cNvSpPr/>
            <p:nvPr/>
          </p:nvSpPr>
          <p:spPr>
            <a:xfrm>
              <a:off x="2790960" y="2560359"/>
              <a:ext cx="135542" cy="62211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32"/>
            <p:cNvSpPr/>
            <p:nvPr/>
          </p:nvSpPr>
          <p:spPr>
            <a:xfrm>
              <a:off x="2573358" y="2169926"/>
              <a:ext cx="232033" cy="2830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32"/>
            <p:cNvSpPr/>
            <p:nvPr/>
          </p:nvSpPr>
          <p:spPr>
            <a:xfrm>
              <a:off x="2582180" y="2145281"/>
              <a:ext cx="245303" cy="242358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32"/>
            <p:cNvSpPr/>
            <p:nvPr/>
          </p:nvSpPr>
          <p:spPr>
            <a:xfrm>
              <a:off x="2773661" y="2522433"/>
              <a:ext cx="151977" cy="206889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32"/>
            <p:cNvSpPr/>
            <p:nvPr/>
          </p:nvSpPr>
          <p:spPr>
            <a:xfrm>
              <a:off x="2459309" y="2417031"/>
              <a:ext cx="123487" cy="199128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6" name="Google Shape;2036;p33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330454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7" name="Google Shape;2037;p3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107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2038" name="Google Shape;2038;p33"/>
          <p:cNvGrpSpPr/>
          <p:nvPr/>
        </p:nvGrpSpPr>
        <p:grpSpPr>
          <a:xfrm>
            <a:off x="3824899" y="1241117"/>
            <a:ext cx="4542205" cy="2661224"/>
            <a:chOff x="1177450" y="241631"/>
            <a:chExt cx="6173152" cy="3616776"/>
          </a:xfrm>
        </p:grpSpPr>
        <p:sp>
          <p:nvSpPr>
            <p:cNvPr id="2039" name="Google Shape;2039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  <a:effectLst>
              <a:outerShdw blurRad="100013" dist="28575" dir="5400000" algn="bl" rotWithShape="0">
                <a:srgbClr val="38226D">
                  <a:alpha val="3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3" name="Google Shape;2043;p33"/>
          <p:cNvSpPr txBox="1">
            <a:spLocks noGrp="1"/>
          </p:cNvSpPr>
          <p:nvPr>
            <p:ph type="body" idx="4294967295"/>
          </p:nvPr>
        </p:nvSpPr>
        <p:spPr>
          <a:xfrm>
            <a:off x="476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Desktop project</a:t>
            </a:r>
            <a:endParaRPr sz="30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2044" name="Google Shape;2044;p33"/>
          <p:cNvGrpSpPr/>
          <p:nvPr/>
        </p:nvGrpSpPr>
        <p:grpSpPr>
          <a:xfrm>
            <a:off x="7531342" y="2825005"/>
            <a:ext cx="1214233" cy="1885000"/>
            <a:chOff x="6492887" y="4126007"/>
            <a:chExt cx="271993" cy="422295"/>
          </a:xfrm>
        </p:grpSpPr>
        <p:sp>
          <p:nvSpPr>
            <p:cNvPr id="2045" name="Google Shape;2045;p33"/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3"/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3"/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8" name="Google Shape;2048;p33"/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33"/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33"/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33"/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33"/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33"/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33"/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5" name="Google Shape;2055;p33"/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6" name="Google Shape;2056;p33"/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2057;p33"/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2058;p33"/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9" name="Google Shape;2059;p33"/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0" name="Google Shape;2060;p33"/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1" name="Google Shape;2061;p33"/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3"/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3"/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3"/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3"/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66" name="Google Shape;2066;p33"/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2067" name="Google Shape;2067;p33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8" name="Google Shape;2068;p33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9" name="Google Shape;2069;p33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0" name="Google Shape;2070;p33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1" name="Google Shape;2071;p33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108</a:t>
            </a:fld>
            <a:endParaRPr/>
          </a:p>
        </p:txBody>
      </p:sp>
      <p:grpSp>
        <p:nvGrpSpPr>
          <p:cNvPr id="2077" name="Google Shape;2077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78" name="Google Shape;2078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34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5" name="Google Shape;2135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36" name="Google Shape;2136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37" name="Google Shape;2137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40" name="Google Shape;2140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41" name="Google Shape;2141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2" name="Google Shape;2142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43" name="Google Shape;2143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0" name="Google Shape;2190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1" name="Google Shape;2191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2" name="Google Shape;2192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3" name="Google Shape;2193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4" name="Google Shape;2194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5" name="Google Shape;2195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6" name="Google Shape;2196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7" name="Google Shape;2197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0" name="Google Shape;2200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1" name="Google Shape;2201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2" name="Google Shape;2202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3" name="Google Shape;2203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4" name="Google Shape;2204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5" name="Google Shape;2205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6" name="Google Shape;2206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207" name="Google Shape;2207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208" name="Google Shape;2208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209" name="Google Shape;2209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0" name="Google Shape;2210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1" name="Google Shape;2211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2" name="Google Shape;2212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3" name="Google Shape;2213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214" name="Google Shape;2214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5" name="Google Shape;2215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6" name="Google Shape;2216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17" name="Google Shape;2217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2224" name="Google Shape;2224;p34"/>
          <p:cNvSpPr txBox="1">
            <a:spLocks noGrp="1"/>
          </p:cNvSpPr>
          <p:nvPr>
            <p:ph type="subTitle" idx="4294967295"/>
          </p:nvPr>
        </p:nvSpPr>
        <p:spPr>
          <a:xfrm>
            <a:off x="685800" y="2021059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Any questions?</a:t>
            </a:r>
            <a:endParaRPr sz="3600" b="1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find me at: </a:t>
            </a:r>
            <a:endParaRPr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@username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user@mail.me</a:t>
            </a:r>
            <a:endParaRPr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p3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2230" name="Google Shape;2230;p35"/>
          <p:cNvSpPr txBox="1">
            <a:spLocks noGrp="1"/>
          </p:cNvSpPr>
          <p:nvPr>
            <p:ph type="body" idx="1"/>
          </p:nvPr>
        </p:nvSpPr>
        <p:spPr>
          <a:xfrm>
            <a:off x="457200" y="1462350"/>
            <a:ext cx="8191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Illustrations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Sergei Tikhonov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5"/>
              </a:rPr>
              <a:t>Unsplash</a:t>
            </a:r>
            <a:endParaRPr sz="2400"/>
          </a:p>
        </p:txBody>
      </p:sp>
      <p:sp>
        <p:nvSpPr>
          <p:cNvPr id="2231" name="Google Shape;2231;p3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109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" name="Google Shape;2294;p3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2295" name="Google Shape;2295;p3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296" name="Google Shape;2296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7" name="Google Shape;2297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98" name="Google Shape;2298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2299" name="Google Shape;2299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0" name="Google Shape;2300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1" name="Google Shape;2301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2302" name="Google Shape;2302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3" name="Google Shape;2303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3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4" name="Google Shape;2304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2305" name="Google Shape;2305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6" name="Google Shape;2306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5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7" name="Google Shape;2307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2308" name="Google Shape;2308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9" name="Google Shape;2309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6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0" name="Google Shape;2310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2311" name="Google Shape;2311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2" name="Google Shape;2312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4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3" name="Google Shape;2313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2314" name="Google Shape;2314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5" name="Google Shape;2315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316" name="Google Shape;2316;p39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EF – EF6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2008-2013</a:t>
            </a:r>
          </a:p>
        </p:txBody>
      </p:sp>
      <p:sp>
        <p:nvSpPr>
          <p:cNvPr id="2317" name="Google Shape;2317;p39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EF Core 2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2017</a:t>
            </a:r>
          </a:p>
        </p:txBody>
      </p:sp>
      <p:sp>
        <p:nvSpPr>
          <p:cNvPr id="2318" name="Google Shape;2318;p39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EF Core 5/6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2020 - 2024 </a:t>
            </a:r>
          </a:p>
        </p:txBody>
      </p:sp>
      <p:sp>
        <p:nvSpPr>
          <p:cNvPr id="2319" name="Google Shape;2319;p39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EF Core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2016</a:t>
            </a:r>
          </a:p>
        </p:txBody>
      </p:sp>
      <p:sp>
        <p:nvSpPr>
          <p:cNvPr id="2320" name="Google Shape;2320;p39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EF Core 3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2019</a:t>
            </a:r>
          </a:p>
        </p:txBody>
      </p:sp>
      <p:sp>
        <p:nvSpPr>
          <p:cNvPr id="2321" name="Google Shape;2321;p39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EF Core 7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2022 - Present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" name="Google Shape;2307;p39">
            <a:extLst>
              <a:ext uri="{FF2B5EF4-FFF2-40B4-BE49-F238E27FC236}">
                <a16:creationId xmlns:a16="http://schemas.microsoft.com/office/drawing/2014/main" id="{1AF04963-D6E7-6FDD-BE88-0DB68C82A57C}"/>
              </a:ext>
            </a:extLst>
          </p:cNvPr>
          <p:cNvGrpSpPr/>
          <p:nvPr/>
        </p:nvGrpSpPr>
        <p:grpSpPr>
          <a:xfrm rot="10800000">
            <a:off x="8333407" y="1378678"/>
            <a:ext cx="334744" cy="334744"/>
            <a:chOff x="6950142" y="3645628"/>
            <a:chExt cx="334744" cy="334744"/>
          </a:xfrm>
        </p:grpSpPr>
        <p:sp>
          <p:nvSpPr>
            <p:cNvPr id="3" name="Google Shape;2308;p39">
              <a:extLst>
                <a:ext uri="{FF2B5EF4-FFF2-40B4-BE49-F238E27FC236}">
                  <a16:creationId xmlns:a16="http://schemas.microsoft.com/office/drawing/2014/main" id="{937A0AB2-E479-C388-A5AC-552E97049310}"/>
                </a:ext>
              </a:extLst>
            </p:cNvPr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ln/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" name="Google Shape;2309;p39">
              <a:extLst>
                <a:ext uri="{FF2B5EF4-FFF2-40B4-BE49-F238E27FC236}">
                  <a16:creationId xmlns:a16="http://schemas.microsoft.com/office/drawing/2014/main" id="{EC76F539-FC22-1AFF-1400-8170AA72AB97}"/>
                </a:ext>
              </a:extLst>
            </p:cNvPr>
            <p:cNvSpPr/>
            <p:nvPr/>
          </p:nvSpPr>
          <p:spPr>
            <a:xfrm rot="10800000"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7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" name="Google Shape;2321;p39">
            <a:extLst>
              <a:ext uri="{FF2B5EF4-FFF2-40B4-BE49-F238E27FC236}">
                <a16:creationId xmlns:a16="http://schemas.microsoft.com/office/drawing/2014/main" id="{3D829A37-7263-5EF1-50B5-30BCAD6D7EB0}"/>
              </a:ext>
            </a:extLst>
          </p:cNvPr>
          <p:cNvSpPr txBox="1"/>
          <p:nvPr/>
        </p:nvSpPr>
        <p:spPr>
          <a:xfrm>
            <a:off x="7857600" y="17966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EF Core 8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Pending 2023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262822497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p3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2237" name="Google Shape;2237;p3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Titles: Raleway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Body copy: Barlow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https://www.fontsquirrel.com/fonts/raleway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https://www.fontsquirrel.com/fonts/barlow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238" name="Google Shape;2238;p36"/>
          <p:cNvSpPr txBox="1"/>
          <p:nvPr/>
        </p:nvSpPr>
        <p:spPr>
          <a:xfrm>
            <a:off x="457200" y="4400250"/>
            <a:ext cx="81918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39" name="Google Shape;2239;p3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110</a:t>
            </a:fld>
            <a:endParaRPr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7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474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2245" name="Google Shape;2245;p37"/>
          <p:cNvSpPr txBox="1">
            <a:spLocks noGrp="1"/>
          </p:cNvSpPr>
          <p:nvPr>
            <p:ph type="subTitle" idx="1"/>
          </p:nvPr>
        </p:nvSpPr>
        <p:spPr>
          <a:xfrm>
            <a:off x="1085850" y="3287725"/>
            <a:ext cx="44748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2246" name="Google Shape;2246;p37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p3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Bold"/>
                <a:ea typeface="Barlow SemiBold"/>
                <a:cs typeface="Barlow SemiBold"/>
                <a:sym typeface="Barlow SemiBold"/>
              </a:rPr>
              <a:t>Timeline</a:t>
            </a:r>
            <a:endParaRPr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2252" name="Google Shape;2252;p3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112</a:t>
            </a:fld>
            <a:endParaRPr/>
          </a:p>
        </p:txBody>
      </p:sp>
      <p:sp>
        <p:nvSpPr>
          <p:cNvPr id="2253" name="Google Shape;2253;p38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DEC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4" name="Google Shape;2254;p38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NOV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5" name="Google Shape;2255;p38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OCT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6" name="Google Shape;2256;p38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SEP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7" name="Google Shape;2257;p38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AUG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8" name="Google Shape;2258;p38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JUL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9" name="Google Shape;2259;p38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JUN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0" name="Google Shape;2260;p38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MAY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1" name="Google Shape;2261;p38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APR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2" name="Google Shape;2262;p38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MAR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3" name="Google Shape;2263;p38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FEB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4" name="Google Shape;2264;p38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JAN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5" name="Google Shape;2265;p38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2266" name="Google Shape;2266;p38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67" name="Google Shape;2267;p38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68" name="Google Shape;2268;p38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69" name="Google Shape;2269;p38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0" name="Google Shape;2270;p38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1" name="Google Shape;2271;p38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2" name="Google Shape;2272;p38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3" name="Google Shape;2273;p38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4" name="Google Shape;2274;p38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5" name="Google Shape;2275;p38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6" name="Google Shape;2276;p38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7" name="Google Shape;2277;p38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8" name="Google Shape;2278;p38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9" name="Google Shape;2279;p38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0" name="Google Shape;2280;p38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1" name="Google Shape;2281;p38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2" name="Google Shape;2282;p38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3" name="Google Shape;2283;p38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4" name="Google Shape;2284;p38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5" name="Google Shape;2285;p38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6" name="Google Shape;2286;p38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7" name="Google Shape;2287;p38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8" name="Google Shape;2288;p38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9" name="Google Shape;2289;p38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" name="Google Shape;2294;p3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2295" name="Google Shape;2295;p3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113</a:t>
            </a:fld>
            <a:endParaRPr/>
          </a:p>
        </p:txBody>
      </p:sp>
      <p:sp>
        <p:nvSpPr>
          <p:cNvPr id="2296" name="Google Shape;2296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7" name="Google Shape;2297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98" name="Google Shape;2298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2299" name="Google Shape;2299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0" name="Google Shape;2300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1" name="Google Shape;2301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2302" name="Google Shape;2302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3" name="Google Shape;2303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3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4" name="Google Shape;2304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2305" name="Google Shape;2305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6" name="Google Shape;2306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5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7" name="Google Shape;2307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2308" name="Google Shape;2308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9" name="Google Shape;2309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6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0" name="Google Shape;2310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2311" name="Google Shape;2311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2" name="Google Shape;2312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4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3" name="Google Shape;2313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2314" name="Google Shape;2314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5" name="Google Shape;2315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316" name="Google Shape;2316;p39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7" name="Google Shape;2317;p39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8" name="Google Shape;2318;p39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9" name="Google Shape;2319;p39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20" name="Google Shape;2320;p39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21" name="Google Shape;2321;p39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p4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2327" name="Google Shape;2327;p4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114</a:t>
            </a:fld>
            <a:endParaRPr/>
          </a:p>
        </p:txBody>
      </p:sp>
      <p:graphicFrame>
        <p:nvGraphicFramePr>
          <p:cNvPr id="2328" name="Google Shape;2328;p40"/>
          <p:cNvGraphicFramePr/>
          <p:nvPr/>
        </p:nvGraphicFramePr>
        <p:xfrm>
          <a:off x="392525" y="1564481"/>
          <a:ext cx="8382600" cy="3197750"/>
        </p:xfrm>
        <a:graphic>
          <a:graphicData uri="http://schemas.openxmlformats.org/drawingml/2006/table">
            <a:tbl>
              <a:tblPr>
                <a:noFill/>
                <a:tableStyleId>{11E2214B-EEA6-4F0E-851E-DA328E0D34B4}</a:tableStyleId>
              </a:tblPr>
              <a:tblGrid>
                <a:gridCol w="144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4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2334" name="Google Shape;2334;p4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115</a:t>
            </a:fld>
            <a:endParaRPr/>
          </a:p>
        </p:txBody>
      </p:sp>
      <p:sp>
        <p:nvSpPr>
          <p:cNvPr id="2335" name="Google Shape;2335;p41"/>
          <p:cNvSpPr/>
          <p:nvPr/>
        </p:nvSpPr>
        <p:spPr>
          <a:xfrm>
            <a:off x="48440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STRENGTHS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6" name="Google Shape;2336;p41"/>
          <p:cNvSpPr/>
          <p:nvPr/>
        </p:nvSpPr>
        <p:spPr>
          <a:xfrm>
            <a:off x="466307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WEAKNESSES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7" name="Google Shape;2337;p41"/>
          <p:cNvSpPr/>
          <p:nvPr/>
        </p:nvSpPr>
        <p:spPr>
          <a:xfrm>
            <a:off x="48440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OPPORTUNITIES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8" name="Google Shape;2338;p41"/>
          <p:cNvSpPr/>
          <p:nvPr/>
        </p:nvSpPr>
        <p:spPr>
          <a:xfrm>
            <a:off x="466307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THREATS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9" name="Google Shape;2339;p41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41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41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41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41"/>
          <p:cNvSpPr/>
          <p:nvPr/>
        </p:nvSpPr>
        <p:spPr>
          <a:xfrm>
            <a:off x="3842100" y="2242577"/>
            <a:ext cx="346481" cy="4465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S</a:t>
            </a:r>
          </a:p>
        </p:txBody>
      </p:sp>
      <p:sp>
        <p:nvSpPr>
          <p:cNvPr id="2344" name="Google Shape;2344;p41"/>
          <p:cNvSpPr/>
          <p:nvPr/>
        </p:nvSpPr>
        <p:spPr>
          <a:xfrm>
            <a:off x="4857720" y="2250297"/>
            <a:ext cx="650964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W</a:t>
            </a:r>
          </a:p>
        </p:txBody>
      </p:sp>
      <p:sp>
        <p:nvSpPr>
          <p:cNvPr id="2345" name="Google Shape;2345;p41"/>
          <p:cNvSpPr/>
          <p:nvPr/>
        </p:nvSpPr>
        <p:spPr>
          <a:xfrm>
            <a:off x="3807513" y="3348952"/>
            <a:ext cx="428005" cy="44467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O</a:t>
            </a:r>
          </a:p>
        </p:txBody>
      </p:sp>
      <p:sp>
        <p:nvSpPr>
          <p:cNvPr id="2346" name="Google Shape;2346;p41"/>
          <p:cNvSpPr/>
          <p:nvPr/>
        </p:nvSpPr>
        <p:spPr>
          <a:xfrm>
            <a:off x="4971979" y="3356672"/>
            <a:ext cx="365009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T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198662" scaled="0"/>
        </a:gradFill>
        <a:effectLst/>
      </p:bgPr>
    </p:bg>
    <p:spTree>
      <p:nvGrpSpPr>
        <p:cNvPr id="1" name="Shape 2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1" name="Google Shape;2351;p42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Business Model Canvas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352" name="Google Shape;2352;p4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116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2353" name="Google Shape;2353;p42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Key Activities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8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4" name="Google Shape;2354;p42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Key Resources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5" name="Google Shape;2355;p42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Value Propositions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6" name="Google Shape;2356;p42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Customer Relationships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7" name="Google Shape;2357;p42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Channels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8" name="Google Shape;2358;p42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Customer Segments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9" name="Google Shape;2359;p42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Key Partners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8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60" name="Google Shape;2360;p42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Cost Structure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61" name="Google Shape;2361;p42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Revenue Streams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62" name="Google Shape;2362;p42"/>
          <p:cNvSpPr/>
          <p:nvPr/>
        </p:nvSpPr>
        <p:spPr>
          <a:xfrm>
            <a:off x="4279907" y="3732570"/>
            <a:ext cx="215901" cy="214638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63" name="Google Shape;2363;p42"/>
          <p:cNvSpPr/>
          <p:nvPr/>
        </p:nvSpPr>
        <p:spPr>
          <a:xfrm>
            <a:off x="6866281" y="543303"/>
            <a:ext cx="215257" cy="193236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64" name="Google Shape;2364;p42"/>
          <p:cNvSpPr/>
          <p:nvPr/>
        </p:nvSpPr>
        <p:spPr>
          <a:xfrm>
            <a:off x="1702716" y="543215"/>
            <a:ext cx="207088" cy="207075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65" name="Google Shape;2365;p42"/>
          <p:cNvSpPr/>
          <p:nvPr/>
        </p:nvSpPr>
        <p:spPr>
          <a:xfrm>
            <a:off x="8608585" y="543301"/>
            <a:ext cx="197012" cy="207706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2366" name="Google Shape;2366;p42"/>
          <p:cNvGrpSpPr/>
          <p:nvPr/>
        </p:nvGrpSpPr>
        <p:grpSpPr>
          <a:xfrm>
            <a:off x="8561977" y="3732397"/>
            <a:ext cx="233502" cy="171203"/>
            <a:chOff x="4610450" y="3703750"/>
            <a:chExt cx="453050" cy="332175"/>
          </a:xfrm>
        </p:grpSpPr>
        <p:sp>
          <p:nvSpPr>
            <p:cNvPr id="2367" name="Google Shape;2367;p42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68" name="Google Shape;2368;p42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69" name="Google Shape;2369;p42"/>
          <p:cNvSpPr/>
          <p:nvPr/>
        </p:nvSpPr>
        <p:spPr>
          <a:xfrm>
            <a:off x="3424268" y="543232"/>
            <a:ext cx="209587" cy="20960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2370" name="Google Shape;2370;p42"/>
          <p:cNvGrpSpPr/>
          <p:nvPr/>
        </p:nvGrpSpPr>
        <p:grpSpPr>
          <a:xfrm>
            <a:off x="5169556" y="543233"/>
            <a:ext cx="188198" cy="239803"/>
            <a:chOff x="1958100" y="4985350"/>
            <a:chExt cx="365150" cy="465275"/>
          </a:xfrm>
        </p:grpSpPr>
        <p:sp>
          <p:nvSpPr>
            <p:cNvPr id="2371" name="Google Shape;2371;p42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2" name="Google Shape;2372;p42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3" name="Google Shape;2373;p42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374" name="Google Shape;2374;p42"/>
          <p:cNvGrpSpPr/>
          <p:nvPr/>
        </p:nvGrpSpPr>
        <p:grpSpPr>
          <a:xfrm>
            <a:off x="3342459" y="2137720"/>
            <a:ext cx="283238" cy="257429"/>
            <a:chOff x="4562200" y="4968250"/>
            <a:chExt cx="549550" cy="499475"/>
          </a:xfrm>
        </p:grpSpPr>
        <p:sp>
          <p:nvSpPr>
            <p:cNvPr id="2375" name="Google Shape;2375;p42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6" name="Google Shape;2376;p42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7" name="Google Shape;2377;p42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8" name="Google Shape;2378;p42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9" name="Google Shape;2379;p42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380" name="Google Shape;2380;p42"/>
          <p:cNvGrpSpPr/>
          <p:nvPr/>
        </p:nvGrpSpPr>
        <p:grpSpPr>
          <a:xfrm>
            <a:off x="6790078" y="2139229"/>
            <a:ext cx="278200" cy="266861"/>
            <a:chOff x="5241175" y="4959100"/>
            <a:chExt cx="539775" cy="517775"/>
          </a:xfrm>
        </p:grpSpPr>
        <p:sp>
          <p:nvSpPr>
            <p:cNvPr id="2381" name="Google Shape;2381;p4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2" name="Google Shape;2382;p4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3" name="Google Shape;2383;p4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4" name="Google Shape;2384;p4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5" name="Google Shape;2385;p4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6" name="Google Shape;2386;p4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1" name="Google Shape;2391;p4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2392" name="Google Shape;2392;p4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117</a:t>
            </a:fld>
            <a:endParaRPr/>
          </a:p>
        </p:txBody>
      </p:sp>
      <p:grpSp>
        <p:nvGrpSpPr>
          <p:cNvPr id="2393" name="Google Shape;2393;p43"/>
          <p:cNvGrpSpPr/>
          <p:nvPr/>
        </p:nvGrpSpPr>
        <p:grpSpPr>
          <a:xfrm>
            <a:off x="855292" y="1413043"/>
            <a:ext cx="3608219" cy="3243858"/>
            <a:chOff x="3778727" y="4460423"/>
            <a:chExt cx="720160" cy="647438"/>
          </a:xfrm>
        </p:grpSpPr>
        <p:sp>
          <p:nvSpPr>
            <p:cNvPr id="2394" name="Google Shape;2394;p43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5" name="Google Shape;2395;p43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6" name="Google Shape;2396;p43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7" name="Google Shape;2397;p43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8" name="Google Shape;2398;p43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9" name="Google Shape;2399;p43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400" name="Google Shape;2400;p43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cxnSp>
        <p:nvCxnSpPr>
          <p:cNvPr id="2401" name="Google Shape;2401;p43"/>
          <p:cNvCxnSpPr/>
          <p:nvPr/>
        </p:nvCxnSpPr>
        <p:spPr>
          <a:xfrm>
            <a:off x="4383550" y="1950075"/>
            <a:ext cx="105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2" name="Google Shape;2402;p43"/>
          <p:cNvSpPr txBox="1"/>
          <p:nvPr/>
        </p:nvSpPr>
        <p:spPr>
          <a:xfrm>
            <a:off x="5502050" y="177802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3" name="Google Shape;2403;p43"/>
          <p:cNvCxnSpPr/>
          <p:nvPr/>
        </p:nvCxnSpPr>
        <p:spPr>
          <a:xfrm>
            <a:off x="4227875" y="2431700"/>
            <a:ext cx="1212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4" name="Google Shape;2404;p43"/>
          <p:cNvSpPr txBox="1"/>
          <p:nvPr/>
        </p:nvSpPr>
        <p:spPr>
          <a:xfrm>
            <a:off x="5502050" y="225964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5" name="Google Shape;2405;p43"/>
          <p:cNvCxnSpPr/>
          <p:nvPr/>
        </p:nvCxnSpPr>
        <p:spPr>
          <a:xfrm>
            <a:off x="4006650" y="2913325"/>
            <a:ext cx="1433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6" name="Google Shape;2406;p43"/>
          <p:cNvSpPr txBox="1"/>
          <p:nvPr/>
        </p:nvSpPr>
        <p:spPr>
          <a:xfrm>
            <a:off x="5502050" y="274125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7" name="Google Shape;2407;p43"/>
          <p:cNvCxnSpPr/>
          <p:nvPr/>
        </p:nvCxnSpPr>
        <p:spPr>
          <a:xfrm>
            <a:off x="3818200" y="3394925"/>
            <a:ext cx="1622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8" name="Google Shape;2408;p43"/>
          <p:cNvSpPr txBox="1"/>
          <p:nvPr/>
        </p:nvSpPr>
        <p:spPr>
          <a:xfrm>
            <a:off x="5502050" y="322287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9" name="Google Shape;2409;p43"/>
          <p:cNvCxnSpPr/>
          <p:nvPr/>
        </p:nvCxnSpPr>
        <p:spPr>
          <a:xfrm>
            <a:off x="3613350" y="3876550"/>
            <a:ext cx="18270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10" name="Google Shape;2410;p43"/>
          <p:cNvSpPr txBox="1"/>
          <p:nvPr/>
        </p:nvSpPr>
        <p:spPr>
          <a:xfrm>
            <a:off x="5502050" y="370448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11" name="Google Shape;2411;p43"/>
          <p:cNvCxnSpPr/>
          <p:nvPr/>
        </p:nvCxnSpPr>
        <p:spPr>
          <a:xfrm>
            <a:off x="3400325" y="4358150"/>
            <a:ext cx="2031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12" name="Google Shape;2412;p43"/>
          <p:cNvSpPr txBox="1"/>
          <p:nvPr/>
        </p:nvSpPr>
        <p:spPr>
          <a:xfrm>
            <a:off x="5502050" y="418610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4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2418" name="Google Shape;2418;p4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118</a:t>
            </a:fld>
            <a:endParaRPr/>
          </a:p>
        </p:txBody>
      </p:sp>
      <p:pic>
        <p:nvPicPr>
          <p:cNvPr id="2419" name="Google Shape;2419;p4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0" name="Google Shape;2420;p44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Imani Jackson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1" name="Google Shape;2421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2" name="Google Shape;2422;p44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Marcos Galán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3" name="Google Shape;2423;p4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4" name="Google Shape;2424;p44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Ixchel Valdía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5" name="Google Shape;2425;p4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6" name="Google Shape;2426;p44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Nils Årud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" name="Google Shape;2431;p45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2432" name="Google Shape;2432;p45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3" name="Google Shape;2433;p45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2434" name="Google Shape;2434;p45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5" name="Google Shape;2435;p45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6" name="Google Shape;2436;p45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7" name="Google Shape;2437;p45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8" name="Google Shape;2438;p45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9" name="Google Shape;2439;p45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0" name="Google Shape;2440;p45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1" name="Google Shape;2441;p45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2" name="Google Shape;2442;p45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3" name="Google Shape;2443;p45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4" name="Google Shape;2444;p45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5" name="Google Shape;2445;p45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6" name="Google Shape;2446;p45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7" name="Google Shape;2447;p45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8" name="Google Shape;2448;p45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9" name="Google Shape;2449;p45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0" name="Google Shape;2450;p45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1" name="Google Shape;2451;p45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2" name="Google Shape;2452;p45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3" name="Google Shape;2453;p45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4" name="Google Shape;2454;p45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5" name="Google Shape;2455;p45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6" name="Google Shape;2456;p45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7" name="Google Shape;2457;p45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8" name="Google Shape;2458;p45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9" name="Google Shape;2459;p45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0" name="Google Shape;2460;p45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1" name="Google Shape;2461;p45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2" name="Google Shape;2462;p45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3" name="Google Shape;2463;p45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4" name="Google Shape;2464;p45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5" name="Google Shape;2465;p45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6" name="Google Shape;2466;p45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7" name="Google Shape;2467;p45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8" name="Google Shape;2468;p45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9" name="Google Shape;2469;p45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0" name="Google Shape;2470;p45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1" name="Google Shape;2471;p45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2" name="Google Shape;2472;p45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3" name="Google Shape;2473;p45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4" name="Google Shape;2474;p45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5" name="Google Shape;2475;p45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6" name="Google Shape;2476;p45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7" name="Google Shape;2477;p45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8" name="Google Shape;2478;p45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9" name="Google Shape;2479;p45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80" name="Google Shape;2480;p4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119</a:t>
            </a:fld>
            <a:endParaRPr/>
          </a:p>
        </p:txBody>
      </p:sp>
      <p:grpSp>
        <p:nvGrpSpPr>
          <p:cNvPr id="2481" name="Google Shape;2481;p45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2482" name="Google Shape;2482;p45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3" name="Google Shape;2483;p45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4" name="Google Shape;2484;p45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5" name="Google Shape;2485;p45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6" name="Google Shape;2486;p45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7" name="Google Shape;2487;p45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8" name="Google Shape;2488;p45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9" name="Google Shape;2489;p45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0" name="Google Shape;2490;p45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1" name="Google Shape;2491;p45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2" name="Google Shape;2492;p45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3" name="Google Shape;2493;p45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4" name="Google Shape;2494;p45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5" name="Google Shape;2495;p45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6" name="Google Shape;2496;p45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7" name="Google Shape;2497;p45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8" name="Google Shape;2498;p45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9" name="Google Shape;2499;p45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0" name="Google Shape;2500;p45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1" name="Google Shape;2501;p45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2" name="Google Shape;2502;p45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3" name="Google Shape;2503;p45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504" name="Google Shape;2504;p45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2505" name="Google Shape;2505;p45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2506" name="Google Shape;2506;p45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LOW VALUE 1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07" name="Google Shape;2507;p45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HIGH VALUE 1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08" name="Google Shape;2508;p45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LOW VALUE 2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09" name="Google Shape;2509;p45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HIGH VALUE 2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0" name="Google Shape;2510;p45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Our company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1" name="Google Shape;2511;p45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2" name="Google Shape;2512;p45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3" name="Google Shape;2513;p45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4" name="Google Shape;2514;p45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5" name="Google Shape;2515;p45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6" name="Google Shape;2516;p45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EF Core</a:t>
            </a:r>
            <a:endParaRPr/>
          </a:p>
        </p:txBody>
      </p:sp>
      <p:sp>
        <p:nvSpPr>
          <p:cNvPr id="1735" name="Google Shape;1735;p29"/>
          <p:cNvSpPr txBox="1">
            <a:spLocks noGrp="1"/>
          </p:cNvSpPr>
          <p:nvPr>
            <p:ph type="body" idx="1"/>
          </p:nvPr>
        </p:nvSpPr>
        <p:spPr>
          <a:xfrm>
            <a:off x="457200" y="1868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Native C# Syntax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LINQ is a dialect of C# and allows you to conduct database operations without needing to write SQL statements in C# code. </a:t>
            </a:r>
            <a:endParaRPr sz="1200"/>
          </a:p>
        </p:txBody>
      </p:sp>
      <p:sp>
        <p:nvSpPr>
          <p:cNvPr id="1736" name="Google Shape;1736;p29"/>
          <p:cNvSpPr txBox="1">
            <a:spLocks noGrp="1"/>
          </p:cNvSpPr>
          <p:nvPr>
            <p:ph type="body" idx="2"/>
          </p:nvPr>
        </p:nvSpPr>
        <p:spPr>
          <a:xfrm>
            <a:off x="3290250" y="1868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Migrations and Database Tracking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Migrations allow you to track all changes against the database schema and rollback as needed</a:t>
            </a:r>
            <a:endParaRPr sz="1200"/>
          </a:p>
        </p:txBody>
      </p:sp>
      <p:sp>
        <p:nvSpPr>
          <p:cNvPr id="1737" name="Google Shape;1737;p29"/>
          <p:cNvSpPr txBox="1">
            <a:spLocks noGrp="1"/>
          </p:cNvSpPr>
          <p:nvPr>
            <p:ph type="body" idx="3"/>
          </p:nvPr>
        </p:nvSpPr>
        <p:spPr>
          <a:xfrm>
            <a:off x="6123300" y="1868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Multiple databases supported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/>
              <a:t>EF Core works with SQL Server/Azure SQL Database, SQLite, Azure Cosmos DB, MySQL, PostgreSQL, and many more databases</a:t>
            </a:r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29975" y="46119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739" name="Google Shape;1739;p29"/>
          <p:cNvSpPr txBox="1">
            <a:spLocks noGrp="1"/>
          </p:cNvSpPr>
          <p:nvPr>
            <p:ph type="body" idx="1"/>
          </p:nvPr>
        </p:nvSpPr>
        <p:spPr>
          <a:xfrm>
            <a:off x="457200" y="3240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Fast Database Operations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EF Core is constantly being improved is becomes more performant with each new release. </a:t>
            </a:r>
            <a:endParaRPr sz="1200"/>
          </a:p>
        </p:txBody>
      </p:sp>
      <p:sp>
        <p:nvSpPr>
          <p:cNvPr id="1740" name="Google Shape;1740;p29"/>
          <p:cNvSpPr txBox="1">
            <a:spLocks noGrp="1"/>
          </p:cNvSpPr>
          <p:nvPr>
            <p:ph type="body" idx="2"/>
          </p:nvPr>
        </p:nvSpPr>
        <p:spPr>
          <a:xfrm>
            <a:off x="3290250" y="3240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Code/Database First Supported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Code first development lets us model the database from code. EF Core can also model an existing database. </a:t>
            </a:r>
            <a:endParaRPr sz="1200"/>
          </a:p>
        </p:txBody>
      </p:sp>
      <p:sp>
        <p:nvSpPr>
          <p:cNvPr id="1741" name="Google Shape;1741;p29"/>
          <p:cNvSpPr txBox="1">
            <a:spLocks noGrp="1"/>
          </p:cNvSpPr>
          <p:nvPr>
            <p:ph type="body" idx="3"/>
          </p:nvPr>
        </p:nvSpPr>
        <p:spPr>
          <a:xfrm>
            <a:off x="6123300" y="3240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Testability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/>
              <a:t>EF Core is built to support integration testing in application development. This provides a layer of sureness in your business logic.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</p:spTree>
    <p:extLst>
      <p:ext uri="{BB962C8B-B14F-4D97-AF65-F5344CB8AC3E}">
        <p14:creationId xmlns:p14="http://schemas.microsoft.com/office/powerpoint/2010/main" val="1400714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5" grpId="0" uiExpand="1" build="p"/>
      <p:bldP spid="1736" grpId="0" uiExpand="1" build="p"/>
      <p:bldP spid="1737" grpId="0" uiExpand="1" build="p"/>
      <p:bldP spid="1739" grpId="0" uiExpand="1" build="p"/>
      <p:bldP spid="1740" grpId="0" uiExpand="1" build="p"/>
      <p:bldP spid="1741" grpId="0" uiExpand="1" build="p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" name="Google Shape;2521;p4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2522" name="Google Shape;2522;p4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120</a:t>
            </a:fld>
            <a:endParaRPr/>
          </a:p>
        </p:txBody>
      </p:sp>
      <p:graphicFrame>
        <p:nvGraphicFramePr>
          <p:cNvPr id="2523" name="Google Shape;2523;p46"/>
          <p:cNvGraphicFramePr/>
          <p:nvPr/>
        </p:nvGraphicFramePr>
        <p:xfrm>
          <a:off x="457150" y="1474725"/>
          <a:ext cx="7928750" cy="2986825"/>
        </p:xfrm>
        <a:graphic>
          <a:graphicData uri="http://schemas.openxmlformats.org/drawingml/2006/table">
            <a:tbl>
              <a:tblPr>
                <a:noFill/>
                <a:tableStyleId>{9E44D3EF-30E0-43DB-A017-93B0B98886E5}</a:tableStyleId>
              </a:tblPr>
              <a:tblGrid>
                <a:gridCol w="878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04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09:00 - 09:45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10:00 - 10:45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11:00 - 11:45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12:00 - 13:15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13:30 - 14:15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14:30 - 15:15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15:30 - 16:15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4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121</a:t>
            </a:fld>
            <a:endParaRPr/>
          </a:p>
        </p:txBody>
      </p:sp>
      <p:grpSp>
        <p:nvGrpSpPr>
          <p:cNvPr id="2529" name="Google Shape;2529;p47"/>
          <p:cNvGrpSpPr/>
          <p:nvPr/>
        </p:nvGrpSpPr>
        <p:grpSpPr>
          <a:xfrm>
            <a:off x="2343926" y="272752"/>
            <a:ext cx="1782756" cy="1850564"/>
            <a:chOff x="2012475" y="393272"/>
            <a:chExt cx="4440240" cy="4609126"/>
          </a:xfrm>
        </p:grpSpPr>
        <p:sp>
          <p:nvSpPr>
            <p:cNvPr id="2530" name="Google Shape;2530;p47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1" name="Google Shape;2531;p47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2" name="Google Shape;2532;p47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3" name="Google Shape;2533;p47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4" name="Google Shape;2534;p47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5" name="Google Shape;2535;p47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6" name="Google Shape;2536;p47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7" name="Google Shape;2537;p47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8" name="Google Shape;2538;p47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9" name="Google Shape;2539;p47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0" name="Google Shape;2540;p47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1" name="Google Shape;2541;p47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2" name="Google Shape;2542;p47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3" name="Google Shape;2543;p47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4" name="Google Shape;2544;p47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5" name="Google Shape;2545;p47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6" name="Google Shape;2546;p47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7" name="Google Shape;2547;p47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8" name="Google Shape;2548;p47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9" name="Google Shape;2549;p47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0" name="Google Shape;2550;p47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1" name="Google Shape;2551;p47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2" name="Google Shape;2552;p47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3" name="Google Shape;2553;p47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4" name="Google Shape;2554;p47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5" name="Google Shape;2555;p47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6" name="Google Shape;2556;p47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7" name="Google Shape;2557;p47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8" name="Google Shape;2558;p47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9" name="Google Shape;2559;p47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0" name="Google Shape;2560;p47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1" name="Google Shape;2561;p47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2" name="Google Shape;2562;p47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3" name="Google Shape;2563;p47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4" name="Google Shape;2564;p47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5" name="Google Shape;2565;p47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6" name="Google Shape;2566;p47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7" name="Google Shape;2567;p47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8" name="Google Shape;2568;p47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9" name="Google Shape;2569;p47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0" name="Google Shape;2570;p47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1" name="Google Shape;2571;p47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2" name="Google Shape;2572;p47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3" name="Google Shape;2573;p47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4" name="Google Shape;2574;p47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5" name="Google Shape;2575;p47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6" name="Google Shape;2576;p47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7" name="Google Shape;2577;p47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8" name="Google Shape;2578;p47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9" name="Google Shape;2579;p47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0" name="Google Shape;2580;p47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1" name="Google Shape;2581;p47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2" name="Google Shape;2582;p47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3" name="Google Shape;2583;p47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4" name="Google Shape;2584;p47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5" name="Google Shape;2585;p47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6" name="Google Shape;2586;p47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7" name="Google Shape;2587;p47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8" name="Google Shape;2588;p47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9" name="Google Shape;2589;p47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0" name="Google Shape;2590;p47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1" name="Google Shape;2591;p47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2" name="Google Shape;2592;p47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3" name="Google Shape;2593;p47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4" name="Google Shape;2594;p47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5" name="Google Shape;2595;p47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6" name="Google Shape;2596;p47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7" name="Google Shape;2597;p47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8" name="Google Shape;2598;p47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9" name="Google Shape;2599;p47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0" name="Google Shape;2600;p47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1" name="Google Shape;2601;p47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2" name="Google Shape;2602;p47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3" name="Google Shape;2603;p47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4" name="Google Shape;2604;p47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5" name="Google Shape;2605;p47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6" name="Google Shape;2606;p47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7" name="Google Shape;2607;p47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8" name="Google Shape;2608;p47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9" name="Google Shape;2609;p47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0" name="Google Shape;2610;p47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1" name="Google Shape;2611;p47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2" name="Google Shape;2612;p47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3" name="Google Shape;2613;p47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4" name="Google Shape;2614;p47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5" name="Google Shape;2615;p47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6" name="Google Shape;2616;p47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7" name="Google Shape;2617;p47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8" name="Google Shape;2618;p47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9" name="Google Shape;2619;p47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0" name="Google Shape;2620;p47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1" name="Google Shape;2621;p47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23" name="Google Shape;2623;p47"/>
          <p:cNvGrpSpPr/>
          <p:nvPr/>
        </p:nvGrpSpPr>
        <p:grpSpPr>
          <a:xfrm>
            <a:off x="4562360" y="368824"/>
            <a:ext cx="1641691" cy="1754492"/>
            <a:chOff x="1926580" y="602477"/>
            <a:chExt cx="4456273" cy="4762466"/>
          </a:xfrm>
        </p:grpSpPr>
        <p:sp>
          <p:nvSpPr>
            <p:cNvPr id="2624" name="Google Shape;2624;p4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5" name="Google Shape;2625;p4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6" name="Google Shape;2626;p4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7" name="Google Shape;2627;p4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8" name="Google Shape;2628;p4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9" name="Google Shape;2629;p4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0" name="Google Shape;2630;p4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1" name="Google Shape;2631;p4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2" name="Google Shape;2632;p4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3" name="Google Shape;2633;p4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4" name="Google Shape;2634;p4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5" name="Google Shape;2635;p4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6" name="Google Shape;2636;p4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7" name="Google Shape;2637;p4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8" name="Google Shape;2638;p4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9" name="Google Shape;2639;p4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0" name="Google Shape;2640;p4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1" name="Google Shape;2641;p4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2" name="Google Shape;2642;p4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3" name="Google Shape;2643;p4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4" name="Google Shape;2644;p4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5" name="Google Shape;2645;p4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6" name="Google Shape;2646;p4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7" name="Google Shape;2647;p4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8" name="Google Shape;2648;p4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9" name="Google Shape;2649;p4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0" name="Google Shape;2650;p4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1" name="Google Shape;2651;p4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2" name="Google Shape;2652;p4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3" name="Google Shape;2653;p4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4" name="Google Shape;2654;p4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5" name="Google Shape;2655;p4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6" name="Google Shape;2656;p47"/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7" name="Google Shape;2657;p4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8" name="Google Shape;2658;p4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9" name="Google Shape;2659;p4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0" name="Google Shape;2660;p4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1" name="Google Shape;2661;p4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2" name="Google Shape;2662;p4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3" name="Google Shape;2663;p4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4" name="Google Shape;2664;p4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5" name="Google Shape;2665;p4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6" name="Google Shape;2666;p4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7" name="Google Shape;2667;p4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8" name="Google Shape;2668;p4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9" name="Google Shape;2669;p4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0" name="Google Shape;2670;p4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1" name="Google Shape;2671;p4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2" name="Google Shape;2672;p4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3" name="Google Shape;2673;p4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4" name="Google Shape;2674;p4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5" name="Google Shape;2675;p4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6" name="Google Shape;2676;p4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7" name="Google Shape;2677;p4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8" name="Google Shape;2678;p4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9" name="Google Shape;2679;p4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0" name="Google Shape;2680;p4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1" name="Google Shape;2681;p4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2" name="Google Shape;2682;p4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3" name="Google Shape;2683;p4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4" name="Google Shape;2684;p4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5" name="Google Shape;2685;p4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6" name="Google Shape;2686;p4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7" name="Google Shape;2687;p4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8" name="Google Shape;2688;p4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9" name="Google Shape;2689;p4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0" name="Google Shape;2690;p4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1" name="Google Shape;2691;p4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2" name="Google Shape;2692;p4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3" name="Google Shape;2693;p4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4" name="Google Shape;2694;p4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5" name="Google Shape;2695;p4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6" name="Google Shape;2696;p4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7" name="Google Shape;2697;p4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8" name="Google Shape;2698;p4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9" name="Google Shape;2699;p4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0" name="Google Shape;2700;p4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1" name="Google Shape;2701;p4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2" name="Google Shape;2702;p4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3" name="Google Shape;2703;p4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4" name="Google Shape;2704;p4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5" name="Google Shape;2705;p4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6" name="Google Shape;2706;p4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7" name="Google Shape;2707;p4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8" name="Google Shape;2708;p4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9" name="Google Shape;2709;p4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0" name="Google Shape;2710;p4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1" name="Google Shape;2711;p4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2" name="Google Shape;2712;p4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3" name="Google Shape;2713;p4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4" name="Google Shape;2714;p4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5" name="Google Shape;2715;p4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6" name="Google Shape;2716;p4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7" name="Google Shape;2717;p4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8" name="Google Shape;2718;p4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9" name="Google Shape;2719;p4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0" name="Google Shape;2720;p4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1" name="Google Shape;2721;p4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2" name="Google Shape;2722;p4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3" name="Google Shape;2723;p4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4" name="Google Shape;2724;p4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5" name="Google Shape;2725;p4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6" name="Google Shape;2726;p4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7" name="Google Shape;2727;p4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8" name="Google Shape;2728;p4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9" name="Google Shape;2729;p4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0" name="Google Shape;2730;p4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1" name="Google Shape;2731;p4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2" name="Google Shape;2732;p4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3" name="Google Shape;2733;p4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4" name="Google Shape;2734;p4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5" name="Google Shape;2735;p4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6" name="Google Shape;2736;p4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7" name="Google Shape;2737;p4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8" name="Google Shape;2738;p4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9" name="Google Shape;2739;p4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0" name="Google Shape;2740;p4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1" name="Google Shape;2741;p4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2" name="Google Shape;2742;p4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3" name="Google Shape;2743;p4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4" name="Google Shape;2744;p4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5" name="Google Shape;2745;p4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6" name="Google Shape;2746;p4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7" name="Google Shape;2747;p4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8" name="Google Shape;2748;p4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9" name="Google Shape;2749;p4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0" name="Google Shape;2750;p4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1" name="Google Shape;2751;p4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2" name="Google Shape;2752;p4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3" name="Google Shape;2753;p4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4" name="Google Shape;2754;p4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5" name="Google Shape;2755;p4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6" name="Google Shape;2756;p4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7" name="Google Shape;2757;p4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8" name="Google Shape;2758;p4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9" name="Google Shape;2759;p4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0" name="Google Shape;2760;p4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1" name="Google Shape;2761;p4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2" name="Google Shape;2762;p4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3" name="Google Shape;2763;p4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4" name="Google Shape;2764;p4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5" name="Google Shape;2765;p4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6" name="Google Shape;2766;p4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7" name="Google Shape;2767;p4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8" name="Google Shape;2768;p4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9" name="Google Shape;2769;p4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70" name="Google Shape;2770;p4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771" name="Google Shape;2771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2" name="Google Shape;2772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3" name="Google Shape;2773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4" name="Google Shape;2774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5" name="Google Shape;2775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76" name="Google Shape;2776;p4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7" name="Google Shape;2777;p4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78" name="Google Shape;2778;p47"/>
          <p:cNvGrpSpPr/>
          <p:nvPr/>
        </p:nvGrpSpPr>
        <p:grpSpPr>
          <a:xfrm>
            <a:off x="7020695" y="311246"/>
            <a:ext cx="1782593" cy="1812070"/>
            <a:chOff x="2011725" y="44285"/>
            <a:chExt cx="4684870" cy="4762340"/>
          </a:xfrm>
        </p:grpSpPr>
        <p:grpSp>
          <p:nvGrpSpPr>
            <p:cNvPr id="2779" name="Google Shape;2779;p47"/>
            <p:cNvGrpSpPr/>
            <p:nvPr/>
          </p:nvGrpSpPr>
          <p:grpSpPr>
            <a:xfrm>
              <a:off x="2119596" y="326448"/>
              <a:ext cx="3544299" cy="3707706"/>
              <a:chOff x="3860721" y="1330073"/>
              <a:chExt cx="3544299" cy="3707706"/>
            </a:xfrm>
          </p:grpSpPr>
          <p:sp>
            <p:nvSpPr>
              <p:cNvPr id="2780" name="Google Shape;2780;p47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1" name="Google Shape;2781;p47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2" name="Google Shape;2782;p47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3" name="Google Shape;2783;p47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4" name="Google Shape;2784;p47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5" name="Google Shape;2785;p47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6" name="Google Shape;2786;p47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7" name="Google Shape;2787;p47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8" name="Google Shape;2788;p47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9" name="Google Shape;2789;p47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0" name="Google Shape;2790;p47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1" name="Google Shape;2791;p47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2" name="Google Shape;2792;p47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3" name="Google Shape;2793;p47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4" name="Google Shape;2794;p47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5" name="Google Shape;2795;p47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6" name="Google Shape;2796;p47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7" name="Google Shape;2797;p47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8" name="Google Shape;2798;p47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9" name="Google Shape;2799;p47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0" name="Google Shape;2800;p47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1" name="Google Shape;2801;p47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2" name="Google Shape;2802;p47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3" name="Google Shape;2803;p47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4" name="Google Shape;2804;p47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5" name="Google Shape;2805;p47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6" name="Google Shape;2806;p47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7" name="Google Shape;2807;p47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8" name="Google Shape;2808;p47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9" name="Google Shape;2809;p47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0" name="Google Shape;2810;p47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1" name="Google Shape;2811;p47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2" name="Google Shape;2812;p47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3" name="Google Shape;2813;p47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4" name="Google Shape;2814;p47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5" name="Google Shape;2815;p47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6" name="Google Shape;2816;p47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7" name="Google Shape;2817;p47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8" name="Google Shape;2818;p47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9" name="Google Shape;2819;p47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0" name="Google Shape;2820;p47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1" name="Google Shape;2821;p47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2" name="Google Shape;2822;p47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3" name="Google Shape;2823;p47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4" name="Google Shape;2824;p47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5" name="Google Shape;2825;p47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6" name="Google Shape;2826;p47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7" name="Google Shape;2827;p47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8" name="Google Shape;2828;p47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9" name="Google Shape;2829;p47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0" name="Google Shape;2830;p47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1" name="Google Shape;2831;p47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2" name="Google Shape;2832;p47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3" name="Google Shape;2833;p47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4" name="Google Shape;2834;p47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5" name="Google Shape;2835;p47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6" name="Google Shape;2836;p47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7" name="Google Shape;2837;p47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8" name="Google Shape;2838;p47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9" name="Google Shape;2839;p47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0" name="Google Shape;2840;p47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1" name="Google Shape;2841;p47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2" name="Google Shape;2842;p47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3" name="Google Shape;2843;p47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4" name="Google Shape;2844;p47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5" name="Google Shape;2845;p47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6" name="Google Shape;2846;p47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7" name="Google Shape;2847;p47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8" name="Google Shape;2848;p47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9" name="Google Shape;2849;p47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0" name="Google Shape;2850;p47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1" name="Google Shape;2851;p47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2" name="Google Shape;2852;p47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3" name="Google Shape;2853;p47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4" name="Google Shape;2854;p47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5" name="Google Shape;2855;p47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6" name="Google Shape;2856;p47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7" name="Google Shape;2857;p47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8" name="Google Shape;2858;p47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9" name="Google Shape;2859;p47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0" name="Google Shape;2860;p47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1" name="Google Shape;2861;p47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2" name="Google Shape;2862;p47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3" name="Google Shape;2863;p47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4" name="Google Shape;2864;p47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5" name="Google Shape;2865;p47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6" name="Google Shape;2866;p47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7" name="Google Shape;2867;p47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8" name="Google Shape;2868;p47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9" name="Google Shape;2869;p47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0" name="Google Shape;2870;p47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1" name="Google Shape;2871;p47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2" name="Google Shape;2872;p47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3" name="Google Shape;2873;p47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4" name="Google Shape;2874;p47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5" name="Google Shape;2875;p47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6" name="Google Shape;2876;p47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7" name="Google Shape;2877;p47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8" name="Google Shape;2878;p47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9" name="Google Shape;2879;p47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0" name="Google Shape;2880;p47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1" name="Google Shape;2881;p47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2" name="Google Shape;2882;p47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3" name="Google Shape;2883;p47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4" name="Google Shape;2884;p47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5" name="Google Shape;2885;p47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6" name="Google Shape;2886;p47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87" name="Google Shape;2887;p47"/>
            <p:cNvSpPr/>
            <p:nvPr/>
          </p:nvSpPr>
          <p:spPr>
            <a:xfrm>
              <a:off x="4424312" y="3389781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8" name="Google Shape;2888;p47"/>
            <p:cNvSpPr/>
            <p:nvPr/>
          </p:nvSpPr>
          <p:spPr>
            <a:xfrm>
              <a:off x="4458697" y="3370540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9" name="Google Shape;2889;p47"/>
            <p:cNvSpPr/>
            <p:nvPr/>
          </p:nvSpPr>
          <p:spPr>
            <a:xfrm>
              <a:off x="4458697" y="3334726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0" name="Google Shape;2890;p47"/>
            <p:cNvSpPr/>
            <p:nvPr/>
          </p:nvSpPr>
          <p:spPr>
            <a:xfrm>
              <a:off x="5662371" y="3457123"/>
              <a:ext cx="830865" cy="479678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1" name="Google Shape;2891;p47"/>
            <p:cNvSpPr/>
            <p:nvPr/>
          </p:nvSpPr>
          <p:spPr>
            <a:xfrm>
              <a:off x="5582647" y="3524845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2" name="Google Shape;2892;p47"/>
            <p:cNvSpPr/>
            <p:nvPr/>
          </p:nvSpPr>
          <p:spPr>
            <a:xfrm>
              <a:off x="5520830" y="3560469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3" name="Google Shape;2893;p47"/>
            <p:cNvSpPr/>
            <p:nvPr/>
          </p:nvSpPr>
          <p:spPr>
            <a:xfrm>
              <a:off x="5459108" y="3596188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4" name="Google Shape;2894;p47"/>
            <p:cNvSpPr/>
            <p:nvPr/>
          </p:nvSpPr>
          <p:spPr>
            <a:xfrm>
              <a:off x="5006003" y="3836122"/>
              <a:ext cx="830770" cy="479679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5" name="Google Shape;2895;p47"/>
            <p:cNvSpPr/>
            <p:nvPr/>
          </p:nvSpPr>
          <p:spPr>
            <a:xfrm>
              <a:off x="4926279" y="3903750"/>
              <a:ext cx="741616" cy="428244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6" name="Google Shape;2896;p47"/>
            <p:cNvSpPr/>
            <p:nvPr/>
          </p:nvSpPr>
          <p:spPr>
            <a:xfrm>
              <a:off x="4864462" y="3939468"/>
              <a:ext cx="727614" cy="42005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7" name="Google Shape;2897;p47"/>
            <p:cNvSpPr/>
            <p:nvPr/>
          </p:nvSpPr>
          <p:spPr>
            <a:xfrm>
              <a:off x="4802740" y="3975092"/>
              <a:ext cx="620839" cy="358520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8" name="Google Shape;2898;p47"/>
            <p:cNvSpPr/>
            <p:nvPr/>
          </p:nvSpPr>
          <p:spPr>
            <a:xfrm>
              <a:off x="5169357" y="3663339"/>
              <a:ext cx="421766" cy="243458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9" name="Google Shape;2899;p47"/>
            <p:cNvSpPr/>
            <p:nvPr/>
          </p:nvSpPr>
          <p:spPr>
            <a:xfrm>
              <a:off x="5441867" y="3820597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0" name="Google Shape;2900;p47"/>
            <p:cNvSpPr/>
            <p:nvPr/>
          </p:nvSpPr>
          <p:spPr>
            <a:xfrm>
              <a:off x="5714378" y="3977950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1" name="Google Shape;2901;p47"/>
            <p:cNvSpPr/>
            <p:nvPr/>
          </p:nvSpPr>
          <p:spPr>
            <a:xfrm>
              <a:off x="2242896" y="2171438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689" y="206407"/>
                  </a:moveTo>
                  <a:lnTo>
                    <a:pt x="0" y="103251"/>
                  </a:lnTo>
                  <a:lnTo>
                    <a:pt x="178689" y="0"/>
                  </a:lnTo>
                  <a:lnTo>
                    <a:pt x="357473" y="103251"/>
                  </a:lnTo>
                  <a:lnTo>
                    <a:pt x="178689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2" name="Google Shape;2902;p47"/>
            <p:cNvSpPr/>
            <p:nvPr/>
          </p:nvSpPr>
          <p:spPr>
            <a:xfrm>
              <a:off x="2526170" y="20060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3" name="Google Shape;2903;p47"/>
            <p:cNvSpPr/>
            <p:nvPr/>
          </p:nvSpPr>
          <p:spPr>
            <a:xfrm>
              <a:off x="2632278" y="1017294"/>
              <a:ext cx="357473" cy="206311"/>
            </a:xfrm>
            <a:custGeom>
              <a:avLst/>
              <a:gdLst/>
              <a:ahLst/>
              <a:cxnLst/>
              <a:rect l="l" t="t" r="r" b="b"/>
              <a:pathLst>
                <a:path w="357473" h="206311" extrusionOk="0">
                  <a:moveTo>
                    <a:pt x="178784" y="206312"/>
                  </a:moveTo>
                  <a:lnTo>
                    <a:pt x="0" y="103156"/>
                  </a:lnTo>
                  <a:lnTo>
                    <a:pt x="178784" y="0"/>
                  </a:lnTo>
                  <a:lnTo>
                    <a:pt x="357473" y="103156"/>
                  </a:lnTo>
                  <a:lnTo>
                    <a:pt x="178784" y="2063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4" name="Google Shape;2904;p4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5" name="Google Shape;2905;p4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6" name="Google Shape;2906;p47"/>
            <p:cNvSpPr/>
            <p:nvPr/>
          </p:nvSpPr>
          <p:spPr>
            <a:xfrm>
              <a:off x="2811062" y="1120450"/>
              <a:ext cx="178689" cy="1032319"/>
            </a:xfrm>
            <a:custGeom>
              <a:avLst/>
              <a:gdLst/>
              <a:ahLst/>
              <a:cxnLst/>
              <a:rect l="l" t="t" r="r" b="b"/>
              <a:pathLst>
                <a:path w="178689" h="1032319" extrusionOk="0">
                  <a:moveTo>
                    <a:pt x="178689" y="929068"/>
                  </a:moveTo>
                  <a:lnTo>
                    <a:pt x="0" y="103232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9290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7" name="Google Shape;2907;p47"/>
            <p:cNvSpPr/>
            <p:nvPr/>
          </p:nvSpPr>
          <p:spPr>
            <a:xfrm>
              <a:off x="2364150" y="1481542"/>
              <a:ext cx="357473" cy="206501"/>
            </a:xfrm>
            <a:custGeom>
              <a:avLst/>
              <a:gdLst/>
              <a:ahLst/>
              <a:cxnLst/>
              <a:rect l="l" t="t" r="r" b="b"/>
              <a:pathLst>
                <a:path w="357473" h="206501" extrusionOk="0">
                  <a:moveTo>
                    <a:pt x="178784" y="206502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5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8" name="Google Shape;2908;p4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9" name="Google Shape;2909;p4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0" name="Google Shape;2910;p47"/>
            <p:cNvSpPr/>
            <p:nvPr/>
          </p:nvSpPr>
          <p:spPr>
            <a:xfrm>
              <a:off x="2542934" y="1584793"/>
              <a:ext cx="178688" cy="721899"/>
            </a:xfrm>
            <a:custGeom>
              <a:avLst/>
              <a:gdLst/>
              <a:ahLst/>
              <a:cxnLst/>
              <a:rect l="l" t="t" r="r" b="b"/>
              <a:pathLst>
                <a:path w="178688" h="721899" extrusionOk="0">
                  <a:moveTo>
                    <a:pt x="178689" y="618744"/>
                  </a:moveTo>
                  <a:lnTo>
                    <a:pt x="0" y="72190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6187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1" name="Google Shape;2911;p47"/>
            <p:cNvSpPr/>
            <p:nvPr/>
          </p:nvSpPr>
          <p:spPr>
            <a:xfrm>
              <a:off x="2013915" y="2306693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2" name="Google Shape;2912;p47"/>
            <p:cNvSpPr/>
            <p:nvPr/>
          </p:nvSpPr>
          <p:spPr>
            <a:xfrm>
              <a:off x="2078685" y="19719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156"/>
                  </a:lnTo>
                  <a:lnTo>
                    <a:pt x="178689" y="0"/>
                  </a:lnTo>
                  <a:lnTo>
                    <a:pt x="357473" y="103156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3" name="Google Shape;2913;p4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4" name="Google Shape;2914;p4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5" name="Google Shape;2915;p47"/>
            <p:cNvSpPr/>
            <p:nvPr/>
          </p:nvSpPr>
          <p:spPr>
            <a:xfrm>
              <a:off x="2257469" y="2075140"/>
              <a:ext cx="178689" cy="399097"/>
            </a:xfrm>
            <a:custGeom>
              <a:avLst/>
              <a:gdLst/>
              <a:ahLst/>
              <a:cxnLst/>
              <a:rect l="l" t="t" r="r" b="b"/>
              <a:pathLst>
                <a:path w="178689" h="399097" extrusionOk="0">
                  <a:moveTo>
                    <a:pt x="178689" y="295846"/>
                  </a:moveTo>
                  <a:lnTo>
                    <a:pt x="0" y="399098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2958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6" name="Google Shape;2916;p47"/>
            <p:cNvSpPr/>
            <p:nvPr/>
          </p:nvSpPr>
          <p:spPr>
            <a:xfrm>
              <a:off x="4050634" y="46890"/>
              <a:ext cx="205002" cy="29971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7" name="Google Shape;2917;p47"/>
            <p:cNvSpPr/>
            <p:nvPr/>
          </p:nvSpPr>
          <p:spPr>
            <a:xfrm>
              <a:off x="4066180" y="44285"/>
              <a:ext cx="98194" cy="12100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8" name="Google Shape;2918;p47"/>
            <p:cNvSpPr/>
            <p:nvPr/>
          </p:nvSpPr>
          <p:spPr>
            <a:xfrm>
              <a:off x="4085379" y="175665"/>
              <a:ext cx="121123" cy="13556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9" name="Google Shape;2919;p47"/>
            <p:cNvSpPr/>
            <p:nvPr/>
          </p:nvSpPr>
          <p:spPr>
            <a:xfrm>
              <a:off x="3878508" y="229758"/>
              <a:ext cx="228579" cy="325392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0" name="Google Shape;2920;p47"/>
            <p:cNvSpPr/>
            <p:nvPr/>
          </p:nvSpPr>
          <p:spPr>
            <a:xfrm>
              <a:off x="4050113" y="220052"/>
              <a:ext cx="176568" cy="232904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1" name="Google Shape;2921;p47"/>
            <p:cNvSpPr/>
            <p:nvPr/>
          </p:nvSpPr>
          <p:spPr>
            <a:xfrm>
              <a:off x="4081568" y="53558"/>
              <a:ext cx="129892" cy="160015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2" name="Google Shape;2922;p47"/>
            <p:cNvSpPr/>
            <p:nvPr/>
          </p:nvSpPr>
          <p:spPr>
            <a:xfrm>
              <a:off x="4086841" y="52931"/>
              <a:ext cx="130406" cy="122734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3" name="Google Shape;2923;p47"/>
            <p:cNvSpPr/>
            <p:nvPr/>
          </p:nvSpPr>
          <p:spPr>
            <a:xfrm>
              <a:off x="3930273" y="858890"/>
              <a:ext cx="102549" cy="78223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4" name="Google Shape;2924;p47"/>
            <p:cNvSpPr/>
            <p:nvPr/>
          </p:nvSpPr>
          <p:spPr>
            <a:xfrm>
              <a:off x="3930726" y="883849"/>
              <a:ext cx="102084" cy="53297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5" name="Google Shape;2925;p47"/>
            <p:cNvSpPr/>
            <p:nvPr/>
          </p:nvSpPr>
          <p:spPr>
            <a:xfrm>
              <a:off x="3878956" y="825175"/>
              <a:ext cx="93870" cy="7271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6" name="Google Shape;2926;p47"/>
            <p:cNvSpPr/>
            <p:nvPr/>
          </p:nvSpPr>
          <p:spPr>
            <a:xfrm>
              <a:off x="3879387" y="849177"/>
              <a:ext cx="93498" cy="4880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7" name="Google Shape;2927;p47"/>
            <p:cNvSpPr/>
            <p:nvPr/>
          </p:nvSpPr>
          <p:spPr>
            <a:xfrm>
              <a:off x="3913772" y="449985"/>
              <a:ext cx="223526" cy="385528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8" name="Google Shape;2928;p47"/>
            <p:cNvSpPr/>
            <p:nvPr/>
          </p:nvSpPr>
          <p:spPr>
            <a:xfrm>
              <a:off x="3974732" y="450747"/>
              <a:ext cx="222535" cy="417442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9" name="Google Shape;2929;p47"/>
            <p:cNvSpPr/>
            <p:nvPr/>
          </p:nvSpPr>
          <p:spPr>
            <a:xfrm>
              <a:off x="3891839" y="424458"/>
              <a:ext cx="332782" cy="30632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0" name="Google Shape;2930;p47"/>
            <p:cNvSpPr/>
            <p:nvPr/>
          </p:nvSpPr>
          <p:spPr>
            <a:xfrm>
              <a:off x="4159410" y="243442"/>
              <a:ext cx="115651" cy="405453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1" name="Google Shape;2931;p47"/>
            <p:cNvSpPr/>
            <p:nvPr/>
          </p:nvSpPr>
          <p:spPr>
            <a:xfrm>
              <a:off x="4182076" y="238331"/>
              <a:ext cx="69928" cy="88934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2" name="Google Shape;2932;p47"/>
            <p:cNvSpPr/>
            <p:nvPr/>
          </p:nvSpPr>
          <p:spPr>
            <a:xfrm>
              <a:off x="4044931" y="219924"/>
              <a:ext cx="59816" cy="62802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3" name="Google Shape;2933;p47"/>
            <p:cNvSpPr/>
            <p:nvPr/>
          </p:nvSpPr>
          <p:spPr>
            <a:xfrm>
              <a:off x="2494198" y="1192008"/>
              <a:ext cx="154251" cy="303342"/>
            </a:xfrm>
            <a:custGeom>
              <a:avLst/>
              <a:gdLst/>
              <a:ahLst/>
              <a:cxnLst/>
              <a:rect l="l" t="t" r="r" b="b"/>
              <a:pathLst>
                <a:path w="154251" h="303342" extrusionOk="0">
                  <a:moveTo>
                    <a:pt x="65595" y="234575"/>
                  </a:moveTo>
                  <a:cubicBezTo>
                    <a:pt x="79310" y="258921"/>
                    <a:pt x="95907" y="281534"/>
                    <a:pt x="115030" y="301917"/>
                  </a:cubicBezTo>
                  <a:cubicBezTo>
                    <a:pt x="120364" y="308108"/>
                    <a:pt x="161512" y="292392"/>
                    <a:pt x="153130" y="288010"/>
                  </a:cubicBezTo>
                  <a:cubicBezTo>
                    <a:pt x="144747" y="283629"/>
                    <a:pt x="117601" y="246005"/>
                    <a:pt x="104171" y="221335"/>
                  </a:cubicBezTo>
                  <a:cubicBezTo>
                    <a:pt x="92896" y="191398"/>
                    <a:pt x="83356" y="160833"/>
                    <a:pt x="75596" y="129800"/>
                  </a:cubicBezTo>
                  <a:cubicBezTo>
                    <a:pt x="67119" y="99225"/>
                    <a:pt x="59880" y="54267"/>
                    <a:pt x="53689" y="33121"/>
                  </a:cubicBezTo>
                  <a:cubicBezTo>
                    <a:pt x="50377" y="17186"/>
                    <a:pt x="38044" y="4670"/>
                    <a:pt x="22161" y="1117"/>
                  </a:cubicBezTo>
                  <a:cubicBezTo>
                    <a:pt x="7397" y="-2312"/>
                    <a:pt x="-2223" y="1689"/>
                    <a:pt x="444" y="19596"/>
                  </a:cubicBezTo>
                  <a:cubicBezTo>
                    <a:pt x="4730" y="50743"/>
                    <a:pt x="29305" y="172853"/>
                    <a:pt x="65595" y="23457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4" name="Google Shape;2934;p47"/>
            <p:cNvSpPr/>
            <p:nvPr/>
          </p:nvSpPr>
          <p:spPr>
            <a:xfrm>
              <a:off x="2527565" y="1904831"/>
              <a:ext cx="106588" cy="82319"/>
            </a:xfrm>
            <a:custGeom>
              <a:avLst/>
              <a:gdLst/>
              <a:ahLst/>
              <a:cxnLst/>
              <a:rect l="l" t="t" r="r" b="b"/>
              <a:pathLst>
                <a:path w="106588" h="82319" extrusionOk="0">
                  <a:moveTo>
                    <a:pt x="8606" y="2"/>
                  </a:moveTo>
                  <a:cubicBezTo>
                    <a:pt x="21369" y="10385"/>
                    <a:pt x="40229" y="860"/>
                    <a:pt x="41181" y="1812"/>
                  </a:cubicBezTo>
                  <a:cubicBezTo>
                    <a:pt x="56119" y="15766"/>
                    <a:pt x="71828" y="28863"/>
                    <a:pt x="88235" y="41055"/>
                  </a:cubicBezTo>
                  <a:cubicBezTo>
                    <a:pt x="96141" y="47246"/>
                    <a:pt x="108523" y="55628"/>
                    <a:pt x="106332" y="67630"/>
                  </a:cubicBezTo>
                  <a:cubicBezTo>
                    <a:pt x="102332" y="89156"/>
                    <a:pt x="68232" y="82489"/>
                    <a:pt x="54897" y="75917"/>
                  </a:cubicBezTo>
                  <a:cubicBezTo>
                    <a:pt x="41562" y="69344"/>
                    <a:pt x="31371" y="58486"/>
                    <a:pt x="19083" y="50866"/>
                  </a:cubicBezTo>
                  <a:cubicBezTo>
                    <a:pt x="10320" y="45437"/>
                    <a:pt x="1653" y="42579"/>
                    <a:pt x="33" y="31816"/>
                  </a:cubicBezTo>
                  <a:cubicBezTo>
                    <a:pt x="-538" y="25244"/>
                    <a:pt x="6415" y="-283"/>
                    <a:pt x="860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5" name="Google Shape;2935;p47"/>
            <p:cNvSpPr/>
            <p:nvPr/>
          </p:nvSpPr>
          <p:spPr>
            <a:xfrm>
              <a:off x="2527774" y="1931884"/>
              <a:ext cx="106123" cy="55368"/>
            </a:xfrm>
            <a:custGeom>
              <a:avLst/>
              <a:gdLst/>
              <a:ahLst/>
              <a:cxnLst/>
              <a:rect l="l" t="t" r="r" b="b"/>
              <a:pathLst>
                <a:path w="106123" h="55368" extrusionOk="0">
                  <a:moveTo>
                    <a:pt x="301" y="0"/>
                  </a:moveTo>
                  <a:cubicBezTo>
                    <a:pt x="1920" y="10668"/>
                    <a:pt x="10492" y="13525"/>
                    <a:pt x="19351" y="19050"/>
                  </a:cubicBezTo>
                  <a:cubicBezTo>
                    <a:pt x="31828" y="26765"/>
                    <a:pt x="42782" y="38100"/>
                    <a:pt x="55831" y="44577"/>
                  </a:cubicBezTo>
                  <a:cubicBezTo>
                    <a:pt x="68881" y="51054"/>
                    <a:pt x="97646" y="56674"/>
                    <a:pt x="106123" y="41338"/>
                  </a:cubicBezTo>
                  <a:cubicBezTo>
                    <a:pt x="101551" y="62008"/>
                    <a:pt x="68023" y="55531"/>
                    <a:pt x="54879" y="48958"/>
                  </a:cubicBezTo>
                  <a:cubicBezTo>
                    <a:pt x="41734" y="42386"/>
                    <a:pt x="31352" y="31528"/>
                    <a:pt x="19065" y="23908"/>
                  </a:cubicBezTo>
                  <a:cubicBezTo>
                    <a:pt x="10302" y="18479"/>
                    <a:pt x="1634" y="15621"/>
                    <a:pt x="15" y="4858"/>
                  </a:cubicBezTo>
                  <a:cubicBezTo>
                    <a:pt x="-40" y="3229"/>
                    <a:pt x="56" y="1610"/>
                    <a:pt x="30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6" name="Google Shape;2936;p47"/>
            <p:cNvSpPr/>
            <p:nvPr/>
          </p:nvSpPr>
          <p:spPr>
            <a:xfrm>
              <a:off x="2655329" y="1830290"/>
              <a:ext cx="106576" cy="79516"/>
            </a:xfrm>
            <a:custGeom>
              <a:avLst/>
              <a:gdLst/>
              <a:ahLst/>
              <a:cxnLst/>
              <a:rect l="l" t="t" r="r" b="b"/>
              <a:pathLst>
                <a:path w="106576" h="79516" extrusionOk="0">
                  <a:moveTo>
                    <a:pt x="10192" y="58"/>
                  </a:moveTo>
                  <a:cubicBezTo>
                    <a:pt x="22955" y="10440"/>
                    <a:pt x="45244" y="-895"/>
                    <a:pt x="46196" y="58"/>
                  </a:cubicBezTo>
                  <a:cubicBezTo>
                    <a:pt x="59433" y="13574"/>
                    <a:pt x="73460" y="26299"/>
                    <a:pt x="88202" y="38158"/>
                  </a:cubicBezTo>
                  <a:cubicBezTo>
                    <a:pt x="96202" y="44444"/>
                    <a:pt x="108585" y="52826"/>
                    <a:pt x="106299" y="64828"/>
                  </a:cubicBezTo>
                  <a:cubicBezTo>
                    <a:pt x="102298" y="86354"/>
                    <a:pt x="68199" y="79687"/>
                    <a:pt x="54959" y="73114"/>
                  </a:cubicBezTo>
                  <a:cubicBezTo>
                    <a:pt x="41719" y="66542"/>
                    <a:pt x="31337" y="55684"/>
                    <a:pt x="19050" y="48064"/>
                  </a:cubicBezTo>
                  <a:cubicBezTo>
                    <a:pt x="10287" y="42634"/>
                    <a:pt x="1715" y="39777"/>
                    <a:pt x="0" y="29014"/>
                  </a:cubicBezTo>
                  <a:cubicBezTo>
                    <a:pt x="721" y="18622"/>
                    <a:pt x="4243" y="8611"/>
                    <a:pt x="10192" y="58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7" name="Google Shape;2937;p47"/>
            <p:cNvSpPr/>
            <p:nvPr/>
          </p:nvSpPr>
          <p:spPr>
            <a:xfrm>
              <a:off x="2655759" y="1855875"/>
              <a:ext cx="106154" cy="55320"/>
            </a:xfrm>
            <a:custGeom>
              <a:avLst/>
              <a:gdLst/>
              <a:ahLst/>
              <a:cxnLst/>
              <a:rect l="l" t="t" r="r" b="b"/>
              <a:pathLst>
                <a:path w="106154" h="55320" extrusionOk="0">
                  <a:moveTo>
                    <a:pt x="331" y="0"/>
                  </a:moveTo>
                  <a:cubicBezTo>
                    <a:pt x="1951" y="10573"/>
                    <a:pt x="10523" y="13525"/>
                    <a:pt x="19381" y="19050"/>
                  </a:cubicBezTo>
                  <a:cubicBezTo>
                    <a:pt x="31859" y="26765"/>
                    <a:pt x="42813" y="38100"/>
                    <a:pt x="55767" y="44482"/>
                  </a:cubicBezTo>
                  <a:cubicBezTo>
                    <a:pt x="68721" y="50863"/>
                    <a:pt x="97677" y="56578"/>
                    <a:pt x="106154" y="41243"/>
                  </a:cubicBezTo>
                  <a:cubicBezTo>
                    <a:pt x="101582" y="62008"/>
                    <a:pt x="68054" y="55435"/>
                    <a:pt x="54910" y="48958"/>
                  </a:cubicBezTo>
                  <a:cubicBezTo>
                    <a:pt x="41765" y="42481"/>
                    <a:pt x="31383" y="31528"/>
                    <a:pt x="19096" y="23908"/>
                  </a:cubicBezTo>
                  <a:cubicBezTo>
                    <a:pt x="10333" y="18478"/>
                    <a:pt x="1665" y="15621"/>
                    <a:pt x="46" y="4858"/>
                  </a:cubicBezTo>
                  <a:cubicBezTo>
                    <a:pt x="-67" y="3229"/>
                    <a:pt x="28" y="1600"/>
                    <a:pt x="33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8" name="Google Shape;2938;p47"/>
            <p:cNvSpPr/>
            <p:nvPr/>
          </p:nvSpPr>
          <p:spPr>
            <a:xfrm>
              <a:off x="2362866" y="1465363"/>
              <a:ext cx="372536" cy="450662"/>
            </a:xfrm>
            <a:custGeom>
              <a:avLst/>
              <a:gdLst/>
              <a:ahLst/>
              <a:cxnLst/>
              <a:rect l="l" t="t" r="r" b="b"/>
              <a:pathLst>
                <a:path w="372536" h="450662" extrusionOk="0">
                  <a:moveTo>
                    <a:pt x="2903" y="30848"/>
                  </a:moveTo>
                  <a:cubicBezTo>
                    <a:pt x="-11194" y="119145"/>
                    <a:pt x="27954" y="152006"/>
                    <a:pt x="79103" y="170865"/>
                  </a:cubicBezTo>
                  <a:cubicBezTo>
                    <a:pt x="115679" y="184296"/>
                    <a:pt x="168162" y="205060"/>
                    <a:pt x="168162" y="205060"/>
                  </a:cubicBezTo>
                  <a:cubicBezTo>
                    <a:pt x="168162" y="205060"/>
                    <a:pt x="167400" y="224110"/>
                    <a:pt x="167019" y="267925"/>
                  </a:cubicBezTo>
                  <a:cubicBezTo>
                    <a:pt x="167019" y="306025"/>
                    <a:pt x="171686" y="445947"/>
                    <a:pt x="171686" y="445947"/>
                  </a:cubicBezTo>
                  <a:cubicBezTo>
                    <a:pt x="183944" y="452234"/>
                    <a:pt x="198481" y="452234"/>
                    <a:pt x="210739" y="445947"/>
                  </a:cubicBezTo>
                  <a:cubicBezTo>
                    <a:pt x="210739" y="445947"/>
                    <a:pt x="231313" y="338886"/>
                    <a:pt x="235694" y="290595"/>
                  </a:cubicBezTo>
                  <a:cubicBezTo>
                    <a:pt x="241600" y="225063"/>
                    <a:pt x="251601" y="182200"/>
                    <a:pt x="248267" y="168103"/>
                  </a:cubicBezTo>
                  <a:cubicBezTo>
                    <a:pt x="245314" y="155721"/>
                    <a:pt x="173782" y="120478"/>
                    <a:pt x="151017" y="101428"/>
                  </a:cubicBezTo>
                  <a:lnTo>
                    <a:pt x="301036" y="151720"/>
                  </a:lnTo>
                  <a:cubicBezTo>
                    <a:pt x="298036" y="167932"/>
                    <a:pt x="296538" y="184381"/>
                    <a:pt x="296559" y="200869"/>
                  </a:cubicBezTo>
                  <a:cubicBezTo>
                    <a:pt x="297892" y="252780"/>
                    <a:pt x="300845" y="365271"/>
                    <a:pt x="300845" y="365271"/>
                  </a:cubicBezTo>
                  <a:cubicBezTo>
                    <a:pt x="300845" y="365271"/>
                    <a:pt x="321419" y="380130"/>
                    <a:pt x="338945" y="365271"/>
                  </a:cubicBezTo>
                  <a:cubicBezTo>
                    <a:pt x="338945" y="365271"/>
                    <a:pt x="377045" y="142576"/>
                    <a:pt x="372092" y="113144"/>
                  </a:cubicBezTo>
                  <a:cubicBezTo>
                    <a:pt x="367711" y="85140"/>
                    <a:pt x="235599" y="27990"/>
                    <a:pt x="212263" y="8369"/>
                  </a:cubicBezTo>
                  <a:cubicBezTo>
                    <a:pt x="204058" y="1673"/>
                    <a:pt x="193384" y="-1204"/>
                    <a:pt x="182926" y="4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9" name="Google Shape;2939;p47"/>
            <p:cNvSpPr/>
            <p:nvPr/>
          </p:nvSpPr>
          <p:spPr>
            <a:xfrm>
              <a:off x="2393925" y="1163883"/>
              <a:ext cx="117160" cy="114020"/>
            </a:xfrm>
            <a:custGeom>
              <a:avLst/>
              <a:gdLst/>
              <a:ahLst/>
              <a:cxnLst/>
              <a:rect l="l" t="t" r="r" b="b"/>
              <a:pathLst>
                <a:path w="117160" h="114020" extrusionOk="0">
                  <a:moveTo>
                    <a:pt x="24041" y="0"/>
                  </a:moveTo>
                  <a:cubicBezTo>
                    <a:pt x="24041" y="0"/>
                    <a:pt x="26232" y="42101"/>
                    <a:pt x="25279" y="45815"/>
                  </a:cubicBezTo>
                  <a:cubicBezTo>
                    <a:pt x="24327" y="49530"/>
                    <a:pt x="6229" y="61817"/>
                    <a:pt x="609" y="66294"/>
                  </a:cubicBezTo>
                  <a:cubicBezTo>
                    <a:pt x="-5010" y="70771"/>
                    <a:pt x="29661" y="104394"/>
                    <a:pt x="46425" y="112300"/>
                  </a:cubicBezTo>
                  <a:cubicBezTo>
                    <a:pt x="63189" y="120205"/>
                    <a:pt x="116148" y="99727"/>
                    <a:pt x="117100" y="74200"/>
                  </a:cubicBezTo>
                  <a:cubicBezTo>
                    <a:pt x="118053" y="48673"/>
                    <a:pt x="107575" y="26575"/>
                    <a:pt x="99860" y="25146"/>
                  </a:cubicBezTo>
                  <a:cubicBezTo>
                    <a:pt x="92145" y="23717"/>
                    <a:pt x="24041" y="0"/>
                    <a:pt x="2404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0" name="Google Shape;2940;p47"/>
            <p:cNvSpPr/>
            <p:nvPr/>
          </p:nvSpPr>
          <p:spPr>
            <a:xfrm>
              <a:off x="2362970" y="1179922"/>
              <a:ext cx="189574" cy="370837"/>
            </a:xfrm>
            <a:custGeom>
              <a:avLst/>
              <a:gdLst/>
              <a:ahLst/>
              <a:cxnLst/>
              <a:rect l="l" t="t" r="r" b="b"/>
              <a:pathLst>
                <a:path w="189574" h="370837" extrusionOk="0">
                  <a:moveTo>
                    <a:pt x="50329" y="37015"/>
                  </a:moveTo>
                  <a:cubicBezTo>
                    <a:pt x="50329" y="37015"/>
                    <a:pt x="80809" y="82450"/>
                    <a:pt x="123386" y="86736"/>
                  </a:cubicBezTo>
                  <a:cubicBezTo>
                    <a:pt x="136816" y="73496"/>
                    <a:pt x="137959" y="26442"/>
                    <a:pt x="119385" y="11393"/>
                  </a:cubicBezTo>
                  <a:cubicBezTo>
                    <a:pt x="119385" y="11393"/>
                    <a:pt x="136530" y="-2323"/>
                    <a:pt x="147960" y="344"/>
                  </a:cubicBezTo>
                  <a:cubicBezTo>
                    <a:pt x="160529" y="7926"/>
                    <a:pt x="169882" y="19861"/>
                    <a:pt x="174249" y="33872"/>
                  </a:cubicBezTo>
                  <a:cubicBezTo>
                    <a:pt x="185150" y="65076"/>
                    <a:pt x="190313" y="97985"/>
                    <a:pt x="189489" y="131027"/>
                  </a:cubicBezTo>
                  <a:cubicBezTo>
                    <a:pt x="188727" y="175604"/>
                    <a:pt x="189489" y="288380"/>
                    <a:pt x="189489" y="288380"/>
                  </a:cubicBezTo>
                  <a:cubicBezTo>
                    <a:pt x="184440" y="315326"/>
                    <a:pt x="168114" y="338824"/>
                    <a:pt x="144626" y="352960"/>
                  </a:cubicBezTo>
                  <a:cubicBezTo>
                    <a:pt x="113965" y="370266"/>
                    <a:pt x="77860" y="375239"/>
                    <a:pt x="43661" y="366866"/>
                  </a:cubicBezTo>
                  <a:cubicBezTo>
                    <a:pt x="26445" y="363208"/>
                    <a:pt x="12392" y="350816"/>
                    <a:pt x="6609" y="334195"/>
                  </a:cubicBezTo>
                  <a:cubicBezTo>
                    <a:pt x="8609" y="302858"/>
                    <a:pt x="20992" y="238945"/>
                    <a:pt x="16134" y="199226"/>
                  </a:cubicBezTo>
                  <a:cubicBezTo>
                    <a:pt x="11276" y="159507"/>
                    <a:pt x="2609" y="130551"/>
                    <a:pt x="418" y="98832"/>
                  </a:cubicBezTo>
                  <a:cubicBezTo>
                    <a:pt x="-1773" y="67114"/>
                    <a:pt x="4609" y="67686"/>
                    <a:pt x="20611" y="56351"/>
                  </a:cubicBezTo>
                  <a:cubicBezTo>
                    <a:pt x="30053" y="49217"/>
                    <a:pt x="39984" y="42759"/>
                    <a:pt x="50329" y="3701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1" name="Google Shape;2941;p47"/>
            <p:cNvSpPr/>
            <p:nvPr/>
          </p:nvSpPr>
          <p:spPr>
            <a:xfrm>
              <a:off x="2389574" y="1045793"/>
              <a:ext cx="126365" cy="153696"/>
            </a:xfrm>
            <a:custGeom>
              <a:avLst/>
              <a:gdLst/>
              <a:ahLst/>
              <a:cxnLst/>
              <a:rect l="l" t="t" r="r" b="b"/>
              <a:pathLst>
                <a:path w="126365" h="153696" extrusionOk="0">
                  <a:moveTo>
                    <a:pt x="123547" y="55607"/>
                  </a:moveTo>
                  <a:lnTo>
                    <a:pt x="123547" y="55607"/>
                  </a:lnTo>
                  <a:cubicBezTo>
                    <a:pt x="118499" y="22936"/>
                    <a:pt x="94972" y="-1543"/>
                    <a:pt x="61349" y="76"/>
                  </a:cubicBezTo>
                  <a:cubicBezTo>
                    <a:pt x="25578" y="2019"/>
                    <a:pt x="-1846" y="32594"/>
                    <a:pt x="97" y="68361"/>
                  </a:cubicBezTo>
                  <a:cubicBezTo>
                    <a:pt x="99" y="68399"/>
                    <a:pt x="101" y="68427"/>
                    <a:pt x="103" y="68465"/>
                  </a:cubicBezTo>
                  <a:cubicBezTo>
                    <a:pt x="1271" y="88611"/>
                    <a:pt x="11858" y="107032"/>
                    <a:pt x="28678" y="118186"/>
                  </a:cubicBezTo>
                  <a:cubicBezTo>
                    <a:pt x="29839" y="123139"/>
                    <a:pt x="31598" y="127940"/>
                    <a:pt x="33917" y="132473"/>
                  </a:cubicBezTo>
                  <a:cubicBezTo>
                    <a:pt x="45728" y="146380"/>
                    <a:pt x="81542" y="155048"/>
                    <a:pt x="92114" y="153524"/>
                  </a:cubicBezTo>
                  <a:cubicBezTo>
                    <a:pt x="104686" y="152400"/>
                    <a:pt x="115295" y="143713"/>
                    <a:pt x="118880" y="131616"/>
                  </a:cubicBezTo>
                  <a:cubicBezTo>
                    <a:pt x="129833" y="105899"/>
                    <a:pt x="126309" y="71609"/>
                    <a:pt x="123547" y="5560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2" name="Google Shape;2942;p47"/>
            <p:cNvSpPr/>
            <p:nvPr/>
          </p:nvSpPr>
          <p:spPr>
            <a:xfrm>
              <a:off x="2377852" y="1032078"/>
              <a:ext cx="133256" cy="131805"/>
            </a:xfrm>
            <a:custGeom>
              <a:avLst/>
              <a:gdLst/>
              <a:ahLst/>
              <a:cxnLst/>
              <a:rect l="l" t="t" r="r" b="b"/>
              <a:pathLst>
                <a:path w="133256" h="131805" extrusionOk="0">
                  <a:moveTo>
                    <a:pt x="40114" y="131806"/>
                  </a:moveTo>
                  <a:lnTo>
                    <a:pt x="40114" y="131806"/>
                  </a:lnTo>
                  <a:lnTo>
                    <a:pt x="43162" y="103231"/>
                  </a:lnTo>
                  <a:cubicBezTo>
                    <a:pt x="43162" y="103231"/>
                    <a:pt x="19921" y="43033"/>
                    <a:pt x="74880" y="54653"/>
                  </a:cubicBezTo>
                  <a:cubicBezTo>
                    <a:pt x="111170" y="62273"/>
                    <a:pt x="120314" y="65512"/>
                    <a:pt x="131363" y="41223"/>
                  </a:cubicBezTo>
                  <a:cubicBezTo>
                    <a:pt x="142412" y="16934"/>
                    <a:pt x="103455" y="-5068"/>
                    <a:pt x="57164" y="1028"/>
                  </a:cubicBezTo>
                  <a:cubicBezTo>
                    <a:pt x="24162" y="4533"/>
                    <a:pt x="-666" y="32717"/>
                    <a:pt x="14" y="65893"/>
                  </a:cubicBezTo>
                  <a:cubicBezTo>
                    <a:pt x="1252" y="83895"/>
                    <a:pt x="6014" y="120185"/>
                    <a:pt x="40114" y="13180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3" name="Google Shape;2943;p47"/>
            <p:cNvSpPr/>
            <p:nvPr/>
          </p:nvSpPr>
          <p:spPr>
            <a:xfrm>
              <a:off x="2511120" y="1180647"/>
              <a:ext cx="61436" cy="88868"/>
            </a:xfrm>
            <a:custGeom>
              <a:avLst/>
              <a:gdLst/>
              <a:ahLst/>
              <a:cxnLst/>
              <a:rect l="l" t="t" r="r" b="b"/>
              <a:pathLst>
                <a:path w="61436" h="88868" extrusionOk="0">
                  <a:moveTo>
                    <a:pt x="39243" y="88868"/>
                  </a:moveTo>
                  <a:cubicBezTo>
                    <a:pt x="47575" y="88601"/>
                    <a:pt x="55499" y="85192"/>
                    <a:pt x="61436" y="79343"/>
                  </a:cubicBezTo>
                  <a:cubicBezTo>
                    <a:pt x="60198" y="63722"/>
                    <a:pt x="40196" y="4381"/>
                    <a:pt x="0" y="0"/>
                  </a:cubicBezTo>
                  <a:cubicBezTo>
                    <a:pt x="10976" y="7630"/>
                    <a:pt x="19668" y="18098"/>
                    <a:pt x="25146" y="30290"/>
                  </a:cubicBezTo>
                  <a:cubicBezTo>
                    <a:pt x="31347" y="49425"/>
                    <a:pt x="36060" y="69009"/>
                    <a:pt x="39243" y="888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4" name="Google Shape;2944;p47"/>
            <p:cNvSpPr/>
            <p:nvPr/>
          </p:nvSpPr>
          <p:spPr>
            <a:xfrm>
              <a:off x="6137574" y="3350157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5" name="Google Shape;2945;p47"/>
            <p:cNvSpPr/>
            <p:nvPr/>
          </p:nvSpPr>
          <p:spPr>
            <a:xfrm>
              <a:off x="6267054" y="2297586"/>
              <a:ext cx="217597" cy="318657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6" name="Google Shape;2946;p47"/>
            <p:cNvSpPr/>
            <p:nvPr/>
          </p:nvSpPr>
          <p:spPr>
            <a:xfrm>
              <a:off x="6260770" y="2526901"/>
              <a:ext cx="40647" cy="23545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7" name="Google Shape;2947;p47"/>
            <p:cNvSpPr/>
            <p:nvPr/>
          </p:nvSpPr>
          <p:spPr>
            <a:xfrm>
              <a:off x="6283969" y="2294668"/>
              <a:ext cx="103921" cy="128329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8" name="Google Shape;2948;p47"/>
            <p:cNvSpPr/>
            <p:nvPr/>
          </p:nvSpPr>
          <p:spPr>
            <a:xfrm>
              <a:off x="6304395" y="2434900"/>
              <a:ext cx="128622" cy="143860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9" name="Google Shape;2949;p47"/>
            <p:cNvSpPr/>
            <p:nvPr/>
          </p:nvSpPr>
          <p:spPr>
            <a:xfrm>
              <a:off x="6266985" y="2481191"/>
              <a:ext cx="187397" cy="215209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0" name="Google Shape;2950;p47"/>
            <p:cNvSpPr/>
            <p:nvPr/>
          </p:nvSpPr>
          <p:spPr>
            <a:xfrm>
              <a:off x="6300305" y="2304949"/>
              <a:ext cx="138529" cy="170431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1" name="Google Shape;2951;p47"/>
            <p:cNvSpPr/>
            <p:nvPr/>
          </p:nvSpPr>
          <p:spPr>
            <a:xfrm>
              <a:off x="6305880" y="2304032"/>
              <a:ext cx="138474" cy="130867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2" name="Google Shape;2952;p47"/>
            <p:cNvSpPr/>
            <p:nvPr/>
          </p:nvSpPr>
          <p:spPr>
            <a:xfrm>
              <a:off x="6412912" y="2510225"/>
              <a:ext cx="93089" cy="307779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3" name="Google Shape;2953;p47"/>
            <p:cNvSpPr/>
            <p:nvPr/>
          </p:nvSpPr>
          <p:spPr>
            <a:xfrm>
              <a:off x="6328850" y="3433403"/>
              <a:ext cx="108744" cy="83141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4" name="Google Shape;2954;p47"/>
            <p:cNvSpPr/>
            <p:nvPr/>
          </p:nvSpPr>
          <p:spPr>
            <a:xfrm>
              <a:off x="6329407" y="3459885"/>
              <a:ext cx="108204" cy="56238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5" name="Google Shape;2955;p47"/>
            <p:cNvSpPr/>
            <p:nvPr/>
          </p:nvSpPr>
          <p:spPr>
            <a:xfrm>
              <a:off x="6246119" y="3415021"/>
              <a:ext cx="99827" cy="77341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6" name="Google Shape;2956;p47"/>
            <p:cNvSpPr/>
            <p:nvPr/>
          </p:nvSpPr>
          <p:spPr>
            <a:xfrm>
              <a:off x="6246063" y="3440454"/>
              <a:ext cx="99536" cy="51729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7" name="Google Shape;2957;p47"/>
            <p:cNvSpPr/>
            <p:nvPr/>
          </p:nvSpPr>
          <p:spPr>
            <a:xfrm>
              <a:off x="6262125" y="2696837"/>
              <a:ext cx="213068" cy="74445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8" name="Google Shape;2958;p47"/>
            <p:cNvSpPr/>
            <p:nvPr/>
          </p:nvSpPr>
          <p:spPr>
            <a:xfrm>
              <a:off x="6253173" y="2679311"/>
              <a:ext cx="226922" cy="495109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9" name="Google Shape;2959;p47"/>
            <p:cNvSpPr/>
            <p:nvPr/>
          </p:nvSpPr>
          <p:spPr>
            <a:xfrm>
              <a:off x="6408973" y="2507035"/>
              <a:ext cx="76263" cy="95029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0" name="Google Shape;2960;p47"/>
            <p:cNvSpPr/>
            <p:nvPr/>
          </p:nvSpPr>
          <p:spPr>
            <a:xfrm>
              <a:off x="6261399" y="2481311"/>
              <a:ext cx="63531" cy="66745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1" name="Google Shape;2961;p47"/>
            <p:cNvSpPr/>
            <p:nvPr/>
          </p:nvSpPr>
          <p:spPr>
            <a:xfrm>
              <a:off x="2608942" y="4557070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7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7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7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2" name="Google Shape;2962;p47"/>
            <p:cNvSpPr/>
            <p:nvPr/>
          </p:nvSpPr>
          <p:spPr>
            <a:xfrm>
              <a:off x="2930982" y="3722965"/>
              <a:ext cx="85002" cy="305847"/>
            </a:xfrm>
            <a:custGeom>
              <a:avLst/>
              <a:gdLst/>
              <a:ahLst/>
              <a:cxnLst/>
              <a:rect l="l" t="t" r="r" b="b"/>
              <a:pathLst>
                <a:path w="85002" h="305847" extrusionOk="0">
                  <a:moveTo>
                    <a:pt x="18764" y="0"/>
                  </a:moveTo>
                  <a:cubicBezTo>
                    <a:pt x="37814" y="5429"/>
                    <a:pt x="48482" y="26289"/>
                    <a:pt x="65056" y="70961"/>
                  </a:cubicBezTo>
                  <a:cubicBezTo>
                    <a:pt x="78848" y="111490"/>
                    <a:pt x="85582" y="154076"/>
                    <a:pt x="84963" y="196882"/>
                  </a:cubicBezTo>
                  <a:cubicBezTo>
                    <a:pt x="79629" y="238982"/>
                    <a:pt x="62198" y="271748"/>
                    <a:pt x="20098" y="305848"/>
                  </a:cubicBezTo>
                  <a:lnTo>
                    <a:pt x="0" y="268986"/>
                  </a:lnTo>
                  <a:cubicBezTo>
                    <a:pt x="0" y="268986"/>
                    <a:pt x="41243" y="232600"/>
                    <a:pt x="45434" y="190500"/>
                  </a:cubicBezTo>
                  <a:cubicBezTo>
                    <a:pt x="47815" y="166878"/>
                    <a:pt x="20098" y="87249"/>
                    <a:pt x="20098" y="85058"/>
                  </a:cubicBezTo>
                  <a:cubicBezTo>
                    <a:pt x="20098" y="82867"/>
                    <a:pt x="18764" y="0"/>
                    <a:pt x="18764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3" name="Google Shape;2963;p47"/>
            <p:cNvSpPr/>
            <p:nvPr/>
          </p:nvSpPr>
          <p:spPr>
            <a:xfrm>
              <a:off x="2667241" y="4676337"/>
              <a:ext cx="123900" cy="70118"/>
            </a:xfrm>
            <a:custGeom>
              <a:avLst/>
              <a:gdLst/>
              <a:ahLst/>
              <a:cxnLst/>
              <a:rect l="l" t="t" r="r" b="b"/>
              <a:pathLst>
                <a:path w="123900" h="70118" extrusionOk="0">
                  <a:moveTo>
                    <a:pt x="117628" y="16845"/>
                  </a:moveTo>
                  <a:cubicBezTo>
                    <a:pt x="104783" y="20750"/>
                    <a:pt x="90877" y="18874"/>
                    <a:pt x="79528" y="11701"/>
                  </a:cubicBezTo>
                  <a:cubicBezTo>
                    <a:pt x="69241" y="11701"/>
                    <a:pt x="8757" y="-12016"/>
                    <a:pt x="1137" y="8082"/>
                  </a:cubicBezTo>
                  <a:cubicBezTo>
                    <a:pt x="-5531" y="25703"/>
                    <a:pt x="18758" y="42086"/>
                    <a:pt x="31617" y="45229"/>
                  </a:cubicBezTo>
                  <a:cubicBezTo>
                    <a:pt x="60192" y="51992"/>
                    <a:pt x="80766" y="66089"/>
                    <a:pt x="92196" y="68470"/>
                  </a:cubicBezTo>
                  <a:cubicBezTo>
                    <a:pt x="100966" y="71585"/>
                    <a:pt x="110703" y="70232"/>
                    <a:pt x="118294" y="64851"/>
                  </a:cubicBezTo>
                  <a:cubicBezTo>
                    <a:pt x="126200" y="56850"/>
                    <a:pt x="125533" y="27322"/>
                    <a:pt x="117628" y="1684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4" name="Google Shape;2964;p47"/>
            <p:cNvSpPr/>
            <p:nvPr/>
          </p:nvSpPr>
          <p:spPr>
            <a:xfrm>
              <a:off x="2667120" y="4688038"/>
              <a:ext cx="121939" cy="58416"/>
            </a:xfrm>
            <a:custGeom>
              <a:avLst/>
              <a:gdLst/>
              <a:ahLst/>
              <a:cxnLst/>
              <a:rect l="l" t="t" r="r" b="b"/>
              <a:pathLst>
                <a:path w="121939" h="58416" extrusionOk="0">
                  <a:moveTo>
                    <a:pt x="92127" y="51911"/>
                  </a:moveTo>
                  <a:cubicBezTo>
                    <a:pt x="80697" y="49530"/>
                    <a:pt x="59837" y="35433"/>
                    <a:pt x="31548" y="28575"/>
                  </a:cubicBezTo>
                  <a:cubicBezTo>
                    <a:pt x="20784" y="26003"/>
                    <a:pt x="2020" y="14097"/>
                    <a:pt x="210" y="0"/>
                  </a:cubicBezTo>
                  <a:cubicBezTo>
                    <a:pt x="-2361" y="16193"/>
                    <a:pt x="19260" y="30575"/>
                    <a:pt x="31548" y="33528"/>
                  </a:cubicBezTo>
                  <a:cubicBezTo>
                    <a:pt x="60123" y="40291"/>
                    <a:pt x="80697" y="54388"/>
                    <a:pt x="92127" y="56769"/>
                  </a:cubicBezTo>
                  <a:cubicBezTo>
                    <a:pt x="100896" y="59884"/>
                    <a:pt x="110634" y="58531"/>
                    <a:pt x="118225" y="53150"/>
                  </a:cubicBezTo>
                  <a:cubicBezTo>
                    <a:pt x="119933" y="51188"/>
                    <a:pt x="121200" y="48882"/>
                    <a:pt x="121940" y="46387"/>
                  </a:cubicBezTo>
                  <a:cubicBezTo>
                    <a:pt x="113425" y="52816"/>
                    <a:pt x="102380" y="54864"/>
                    <a:pt x="92127" y="51911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5" name="Google Shape;2965;p47"/>
            <p:cNvSpPr/>
            <p:nvPr/>
          </p:nvSpPr>
          <p:spPr>
            <a:xfrm>
              <a:off x="2825027" y="4597173"/>
              <a:ext cx="119416" cy="67472"/>
            </a:xfrm>
            <a:custGeom>
              <a:avLst/>
              <a:gdLst/>
              <a:ahLst/>
              <a:cxnLst/>
              <a:rect l="l" t="t" r="r" b="b"/>
              <a:pathLst>
                <a:path w="119416" h="67472" extrusionOk="0">
                  <a:moveTo>
                    <a:pt x="113384" y="16189"/>
                  </a:moveTo>
                  <a:cubicBezTo>
                    <a:pt x="102146" y="20047"/>
                    <a:pt x="89728" y="18161"/>
                    <a:pt x="80142" y="11141"/>
                  </a:cubicBezTo>
                  <a:cubicBezTo>
                    <a:pt x="70617" y="11141"/>
                    <a:pt x="8419" y="-11529"/>
                    <a:pt x="1085" y="7807"/>
                  </a:cubicBezTo>
                  <a:cubicBezTo>
                    <a:pt x="-5297" y="24762"/>
                    <a:pt x="18039" y="40383"/>
                    <a:pt x="30422" y="43431"/>
                  </a:cubicBezTo>
                  <a:cubicBezTo>
                    <a:pt x="57663" y="50003"/>
                    <a:pt x="78047" y="63624"/>
                    <a:pt x="88715" y="65910"/>
                  </a:cubicBezTo>
                  <a:cubicBezTo>
                    <a:pt x="97172" y="68882"/>
                    <a:pt x="106547" y="67567"/>
                    <a:pt x="113861" y="62385"/>
                  </a:cubicBezTo>
                  <a:cubicBezTo>
                    <a:pt x="121671" y="54670"/>
                    <a:pt x="121004" y="26286"/>
                    <a:pt x="113384" y="16189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6" name="Google Shape;2966;p47"/>
            <p:cNvSpPr/>
            <p:nvPr/>
          </p:nvSpPr>
          <p:spPr>
            <a:xfrm>
              <a:off x="2825072" y="4608314"/>
              <a:ext cx="117340" cy="56332"/>
            </a:xfrm>
            <a:custGeom>
              <a:avLst/>
              <a:gdLst/>
              <a:ahLst/>
              <a:cxnLst/>
              <a:rect l="l" t="t" r="r" b="b"/>
              <a:pathLst>
                <a:path w="117340" h="56332" extrusionOk="0">
                  <a:moveTo>
                    <a:pt x="88670" y="50102"/>
                  </a:moveTo>
                  <a:cubicBezTo>
                    <a:pt x="77717" y="47720"/>
                    <a:pt x="57619" y="34195"/>
                    <a:pt x="30377" y="27622"/>
                  </a:cubicBezTo>
                  <a:cubicBezTo>
                    <a:pt x="19995" y="25051"/>
                    <a:pt x="1802" y="13621"/>
                    <a:pt x="183" y="0"/>
                  </a:cubicBezTo>
                  <a:cubicBezTo>
                    <a:pt x="-2198" y="15621"/>
                    <a:pt x="19233" y="29528"/>
                    <a:pt x="30377" y="32290"/>
                  </a:cubicBezTo>
                  <a:cubicBezTo>
                    <a:pt x="57619" y="38862"/>
                    <a:pt x="78002" y="52483"/>
                    <a:pt x="88670" y="54769"/>
                  </a:cubicBezTo>
                  <a:cubicBezTo>
                    <a:pt x="97128" y="57741"/>
                    <a:pt x="106503" y="56426"/>
                    <a:pt x="113816" y="51245"/>
                  </a:cubicBezTo>
                  <a:cubicBezTo>
                    <a:pt x="115496" y="49368"/>
                    <a:pt x="116703" y="47111"/>
                    <a:pt x="117341" y="44672"/>
                  </a:cubicBezTo>
                  <a:cubicBezTo>
                    <a:pt x="109187" y="50930"/>
                    <a:pt x="98547" y="52940"/>
                    <a:pt x="88670" y="50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7" name="Google Shape;2967;p47"/>
            <p:cNvSpPr/>
            <p:nvPr/>
          </p:nvSpPr>
          <p:spPr>
            <a:xfrm>
              <a:off x="2742284" y="3964900"/>
              <a:ext cx="238054" cy="732926"/>
            </a:xfrm>
            <a:custGeom>
              <a:avLst/>
              <a:gdLst/>
              <a:ahLst/>
              <a:cxnLst/>
              <a:rect l="l" t="t" r="r" b="b"/>
              <a:pathLst>
                <a:path w="238054" h="732926" extrusionOk="0">
                  <a:moveTo>
                    <a:pt x="216416" y="495014"/>
                  </a:moveTo>
                  <a:cubicBezTo>
                    <a:pt x="216443" y="471802"/>
                    <a:pt x="212447" y="448761"/>
                    <a:pt x="204605" y="426911"/>
                  </a:cubicBezTo>
                  <a:cubicBezTo>
                    <a:pt x="204605" y="426911"/>
                    <a:pt x="212415" y="333661"/>
                    <a:pt x="218416" y="272415"/>
                  </a:cubicBezTo>
                  <a:cubicBezTo>
                    <a:pt x="227179" y="182118"/>
                    <a:pt x="241086" y="173164"/>
                    <a:pt x="237466" y="118300"/>
                  </a:cubicBezTo>
                  <a:cubicBezTo>
                    <a:pt x="233847" y="67437"/>
                    <a:pt x="204891" y="34480"/>
                    <a:pt x="197366" y="0"/>
                  </a:cubicBezTo>
                  <a:lnTo>
                    <a:pt x="50014" y="11621"/>
                  </a:lnTo>
                  <a:cubicBezTo>
                    <a:pt x="50014" y="11621"/>
                    <a:pt x="37155" y="53435"/>
                    <a:pt x="20582" y="136684"/>
                  </a:cubicBezTo>
                  <a:cubicBezTo>
                    <a:pt x="4008" y="219932"/>
                    <a:pt x="2865" y="318897"/>
                    <a:pt x="4199" y="449961"/>
                  </a:cubicBezTo>
                  <a:cubicBezTo>
                    <a:pt x="4199" y="483775"/>
                    <a:pt x="-1516" y="513112"/>
                    <a:pt x="389" y="597313"/>
                  </a:cubicBezTo>
                  <a:cubicBezTo>
                    <a:pt x="1722" y="653891"/>
                    <a:pt x="4961" y="723233"/>
                    <a:pt x="4961" y="723233"/>
                  </a:cubicBezTo>
                  <a:cubicBezTo>
                    <a:pt x="26487" y="741712"/>
                    <a:pt x="41442" y="728091"/>
                    <a:pt x="41442" y="728091"/>
                  </a:cubicBezTo>
                  <a:cubicBezTo>
                    <a:pt x="41442" y="728091"/>
                    <a:pt x="79542" y="560451"/>
                    <a:pt x="84780" y="521970"/>
                  </a:cubicBezTo>
                  <a:cubicBezTo>
                    <a:pt x="88780" y="500682"/>
                    <a:pt x="87003" y="478707"/>
                    <a:pt x="79637" y="458343"/>
                  </a:cubicBezTo>
                  <a:cubicBezTo>
                    <a:pt x="79637" y="458343"/>
                    <a:pt x="90686" y="405670"/>
                    <a:pt x="98687" y="364236"/>
                  </a:cubicBezTo>
                  <a:cubicBezTo>
                    <a:pt x="108212" y="313658"/>
                    <a:pt x="133453" y="204502"/>
                    <a:pt x="133453" y="204502"/>
                  </a:cubicBezTo>
                  <a:cubicBezTo>
                    <a:pt x="133453" y="204502"/>
                    <a:pt x="129167" y="372237"/>
                    <a:pt x="136501" y="405289"/>
                  </a:cubicBezTo>
                  <a:cubicBezTo>
                    <a:pt x="143835" y="438340"/>
                    <a:pt x="145074" y="467106"/>
                    <a:pt x="151360" y="512064"/>
                  </a:cubicBezTo>
                  <a:cubicBezTo>
                    <a:pt x="158885" y="566356"/>
                    <a:pt x="162314" y="645890"/>
                    <a:pt x="162314" y="645890"/>
                  </a:cubicBezTo>
                  <a:cubicBezTo>
                    <a:pt x="184793" y="660178"/>
                    <a:pt x="194794" y="649224"/>
                    <a:pt x="194794" y="649224"/>
                  </a:cubicBezTo>
                  <a:cubicBezTo>
                    <a:pt x="194794" y="649224"/>
                    <a:pt x="216416" y="542544"/>
                    <a:pt x="216416" y="49501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8" name="Google Shape;2968;p47"/>
            <p:cNvSpPr/>
            <p:nvPr/>
          </p:nvSpPr>
          <p:spPr>
            <a:xfrm>
              <a:off x="2743301" y="3964900"/>
              <a:ext cx="236925" cy="409866"/>
            </a:xfrm>
            <a:custGeom>
              <a:avLst/>
              <a:gdLst/>
              <a:ahLst/>
              <a:cxnLst/>
              <a:rect l="l" t="t" r="r" b="b"/>
              <a:pathLst>
                <a:path w="236925" h="409866" extrusionOk="0">
                  <a:moveTo>
                    <a:pt x="195968" y="0"/>
                  </a:moveTo>
                  <a:cubicBezTo>
                    <a:pt x="211399" y="15812"/>
                    <a:pt x="236926" y="63913"/>
                    <a:pt x="236926" y="136684"/>
                  </a:cubicBezTo>
                  <a:cubicBezTo>
                    <a:pt x="236926" y="218599"/>
                    <a:pt x="225020" y="202025"/>
                    <a:pt x="219305" y="292227"/>
                  </a:cubicBezTo>
                  <a:lnTo>
                    <a:pt x="213590" y="382429"/>
                  </a:lnTo>
                  <a:cubicBezTo>
                    <a:pt x="213590" y="382429"/>
                    <a:pt x="90431" y="441198"/>
                    <a:pt x="2611" y="386715"/>
                  </a:cubicBezTo>
                  <a:cubicBezTo>
                    <a:pt x="-5200" y="369665"/>
                    <a:pt x="5564" y="179927"/>
                    <a:pt x="20994" y="112490"/>
                  </a:cubicBezTo>
                  <a:cubicBezTo>
                    <a:pt x="36425" y="45053"/>
                    <a:pt x="46997" y="12002"/>
                    <a:pt x="46997" y="12002"/>
                  </a:cubicBezTo>
                  <a:cubicBezTo>
                    <a:pt x="46997" y="12002"/>
                    <a:pt x="160250" y="42577"/>
                    <a:pt x="195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9" name="Google Shape;2969;p47"/>
            <p:cNvSpPr/>
            <p:nvPr/>
          </p:nvSpPr>
          <p:spPr>
            <a:xfrm>
              <a:off x="2790577" y="3522142"/>
              <a:ext cx="160521" cy="258577"/>
            </a:xfrm>
            <a:custGeom>
              <a:avLst/>
              <a:gdLst/>
              <a:ahLst/>
              <a:cxnLst/>
              <a:rect l="l" t="t" r="r" b="b"/>
              <a:pathLst>
                <a:path w="160521" h="258577" extrusionOk="0">
                  <a:moveTo>
                    <a:pt x="150502" y="199966"/>
                  </a:moveTo>
                  <a:cubicBezTo>
                    <a:pt x="119070" y="198061"/>
                    <a:pt x="116022" y="203299"/>
                    <a:pt x="113545" y="192155"/>
                  </a:cubicBezTo>
                  <a:cubicBezTo>
                    <a:pt x="112688" y="188155"/>
                    <a:pt x="110878" y="160532"/>
                    <a:pt x="110878" y="160532"/>
                  </a:cubicBezTo>
                  <a:cubicBezTo>
                    <a:pt x="113780" y="156846"/>
                    <a:pt x="116422" y="152960"/>
                    <a:pt x="118784" y="148912"/>
                  </a:cubicBezTo>
                  <a:cubicBezTo>
                    <a:pt x="140167" y="136015"/>
                    <a:pt x="154268" y="113831"/>
                    <a:pt x="156884" y="88999"/>
                  </a:cubicBezTo>
                  <a:cubicBezTo>
                    <a:pt x="161490" y="44708"/>
                    <a:pt x="129348" y="5065"/>
                    <a:pt x="85065" y="417"/>
                  </a:cubicBezTo>
                  <a:cubicBezTo>
                    <a:pt x="43441" y="-3869"/>
                    <a:pt x="12771" y="25373"/>
                    <a:pt x="4579" y="65568"/>
                  </a:cubicBezTo>
                  <a:cubicBezTo>
                    <a:pt x="198" y="85380"/>
                    <a:pt x="-4374" y="125861"/>
                    <a:pt x="8008" y="158341"/>
                  </a:cubicBezTo>
                  <a:cubicBezTo>
                    <a:pt x="14961" y="176725"/>
                    <a:pt x="21438" y="189583"/>
                    <a:pt x="38012" y="188917"/>
                  </a:cubicBezTo>
                  <a:cubicBezTo>
                    <a:pt x="43543" y="188422"/>
                    <a:pt x="49023" y="187469"/>
                    <a:pt x="54395" y="186059"/>
                  </a:cubicBezTo>
                  <a:cubicBezTo>
                    <a:pt x="55283" y="193679"/>
                    <a:pt x="55602" y="201347"/>
                    <a:pt x="55347" y="209015"/>
                  </a:cubicBezTo>
                  <a:cubicBezTo>
                    <a:pt x="55347" y="217111"/>
                    <a:pt x="56300" y="221111"/>
                    <a:pt x="40488" y="230827"/>
                  </a:cubicBezTo>
                  <a:cubicBezTo>
                    <a:pt x="24677" y="240542"/>
                    <a:pt x="64301" y="260354"/>
                    <a:pt x="90114" y="258449"/>
                  </a:cubicBezTo>
                  <a:cubicBezTo>
                    <a:pt x="115927" y="256544"/>
                    <a:pt x="144883" y="240923"/>
                    <a:pt x="152883" y="224255"/>
                  </a:cubicBezTo>
                  <a:cubicBezTo>
                    <a:pt x="161646" y="205586"/>
                    <a:pt x="165266" y="200823"/>
                    <a:pt x="150502" y="1999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0" name="Google Shape;2970;p47"/>
            <p:cNvSpPr/>
            <p:nvPr/>
          </p:nvSpPr>
          <p:spPr>
            <a:xfrm>
              <a:off x="2954700" y="3752463"/>
              <a:ext cx="61341" cy="108805"/>
            </a:xfrm>
            <a:custGeom>
              <a:avLst/>
              <a:gdLst/>
              <a:ahLst/>
              <a:cxnLst/>
              <a:rect l="l" t="t" r="r" b="b"/>
              <a:pathLst>
                <a:path w="61341" h="108805" extrusionOk="0">
                  <a:moveTo>
                    <a:pt x="9525" y="108806"/>
                  </a:moveTo>
                  <a:cubicBezTo>
                    <a:pt x="9525" y="108806"/>
                    <a:pt x="45053" y="100805"/>
                    <a:pt x="61341" y="84993"/>
                  </a:cubicBezTo>
                  <a:cubicBezTo>
                    <a:pt x="61341" y="84993"/>
                    <a:pt x="40196" y="18318"/>
                    <a:pt x="26670" y="1745"/>
                  </a:cubicBezTo>
                  <a:cubicBezTo>
                    <a:pt x="13144" y="-14829"/>
                    <a:pt x="0" y="92137"/>
                    <a:pt x="0" y="921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1" name="Google Shape;2971;p47"/>
            <p:cNvSpPr/>
            <p:nvPr/>
          </p:nvSpPr>
          <p:spPr>
            <a:xfrm>
              <a:off x="2782487" y="3720882"/>
              <a:ext cx="191546" cy="273865"/>
            </a:xfrm>
            <a:custGeom>
              <a:avLst/>
              <a:gdLst/>
              <a:ahLst/>
              <a:cxnLst/>
              <a:rect l="l" t="t" r="r" b="b"/>
              <a:pathLst>
                <a:path w="191546" h="273865" extrusionOk="0">
                  <a:moveTo>
                    <a:pt x="127349" y="560"/>
                  </a:moveTo>
                  <a:cubicBezTo>
                    <a:pt x="133160" y="7799"/>
                    <a:pt x="133826" y="16847"/>
                    <a:pt x="111443" y="22562"/>
                  </a:cubicBezTo>
                  <a:cubicBezTo>
                    <a:pt x="95161" y="27192"/>
                    <a:pt x="77760" y="25839"/>
                    <a:pt x="62389" y="18753"/>
                  </a:cubicBezTo>
                  <a:cubicBezTo>
                    <a:pt x="44747" y="26210"/>
                    <a:pt x="27792" y="35202"/>
                    <a:pt x="11716" y="45613"/>
                  </a:cubicBezTo>
                  <a:cubicBezTo>
                    <a:pt x="-7334" y="108478"/>
                    <a:pt x="8001" y="116574"/>
                    <a:pt x="0" y="161628"/>
                  </a:cubicBezTo>
                  <a:cubicBezTo>
                    <a:pt x="3143" y="184297"/>
                    <a:pt x="6858" y="242780"/>
                    <a:pt x="7810" y="256020"/>
                  </a:cubicBezTo>
                  <a:cubicBezTo>
                    <a:pt x="50578" y="285929"/>
                    <a:pt x="137350" y="275737"/>
                    <a:pt x="156781" y="244019"/>
                  </a:cubicBezTo>
                  <a:cubicBezTo>
                    <a:pt x="157130" y="233455"/>
                    <a:pt x="158116" y="222930"/>
                    <a:pt x="159734" y="212491"/>
                  </a:cubicBezTo>
                  <a:cubicBezTo>
                    <a:pt x="180118" y="136862"/>
                    <a:pt x="196025" y="117241"/>
                    <a:pt x="190405" y="60091"/>
                  </a:cubicBezTo>
                  <a:cubicBezTo>
                    <a:pt x="187166" y="27515"/>
                    <a:pt x="184595" y="11132"/>
                    <a:pt x="167259" y="2369"/>
                  </a:cubicBezTo>
                  <a:cubicBezTo>
                    <a:pt x="154092" y="26"/>
                    <a:pt x="140675" y="-583"/>
                    <a:pt x="127349" y="56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2" name="Google Shape;2972;p47"/>
            <p:cNvSpPr/>
            <p:nvPr/>
          </p:nvSpPr>
          <p:spPr>
            <a:xfrm>
              <a:off x="2469603" y="3777311"/>
              <a:ext cx="368747" cy="265455"/>
            </a:xfrm>
            <a:custGeom>
              <a:avLst/>
              <a:gdLst/>
              <a:ahLst/>
              <a:cxnLst/>
              <a:rect l="l" t="t" r="r" b="b"/>
              <a:pathLst>
                <a:path w="368747" h="265455" extrusionOk="0">
                  <a:moveTo>
                    <a:pt x="47613" y="190066"/>
                  </a:moveTo>
                  <a:cubicBezTo>
                    <a:pt x="57313" y="192152"/>
                    <a:pt x="66860" y="194885"/>
                    <a:pt x="76188" y="198257"/>
                  </a:cubicBezTo>
                  <a:cubicBezTo>
                    <a:pt x="84940" y="202858"/>
                    <a:pt x="94355" y="206077"/>
                    <a:pt x="104097" y="207782"/>
                  </a:cubicBezTo>
                  <a:cubicBezTo>
                    <a:pt x="114574" y="209402"/>
                    <a:pt x="130957" y="203972"/>
                    <a:pt x="159246" y="190637"/>
                  </a:cubicBezTo>
                  <a:cubicBezTo>
                    <a:pt x="190224" y="174759"/>
                    <a:pt x="218251" y="153690"/>
                    <a:pt x="242114" y="128344"/>
                  </a:cubicBezTo>
                  <a:cubicBezTo>
                    <a:pt x="269228" y="96083"/>
                    <a:pt x="293451" y="61507"/>
                    <a:pt x="314504" y="24998"/>
                  </a:cubicBezTo>
                  <a:cubicBezTo>
                    <a:pt x="326791" y="2614"/>
                    <a:pt x="342317" y="-3006"/>
                    <a:pt x="355842" y="1375"/>
                  </a:cubicBezTo>
                  <a:cubicBezTo>
                    <a:pt x="372035" y="6710"/>
                    <a:pt x="374035" y="22807"/>
                    <a:pt x="355842" y="52906"/>
                  </a:cubicBezTo>
                  <a:cubicBezTo>
                    <a:pt x="332617" y="92225"/>
                    <a:pt x="304799" y="128639"/>
                    <a:pt x="272975" y="161396"/>
                  </a:cubicBezTo>
                  <a:cubicBezTo>
                    <a:pt x="247871" y="186503"/>
                    <a:pt x="218651" y="207115"/>
                    <a:pt x="186583" y="222356"/>
                  </a:cubicBezTo>
                  <a:cubicBezTo>
                    <a:pt x="163712" y="234252"/>
                    <a:pt x="139230" y="242758"/>
                    <a:pt x="113907" y="247597"/>
                  </a:cubicBezTo>
                  <a:cubicBezTo>
                    <a:pt x="105049" y="249502"/>
                    <a:pt x="99048" y="253216"/>
                    <a:pt x="82665" y="258932"/>
                  </a:cubicBezTo>
                  <a:cubicBezTo>
                    <a:pt x="66375" y="264856"/>
                    <a:pt x="48897" y="266790"/>
                    <a:pt x="31707" y="264551"/>
                  </a:cubicBezTo>
                  <a:cubicBezTo>
                    <a:pt x="17514" y="261789"/>
                    <a:pt x="12657" y="258550"/>
                    <a:pt x="12085" y="255026"/>
                  </a:cubicBezTo>
                  <a:cubicBezTo>
                    <a:pt x="11514" y="251502"/>
                    <a:pt x="14371" y="249025"/>
                    <a:pt x="21039" y="249502"/>
                  </a:cubicBezTo>
                  <a:cubicBezTo>
                    <a:pt x="31538" y="251169"/>
                    <a:pt x="42255" y="250912"/>
                    <a:pt x="52662" y="248740"/>
                  </a:cubicBezTo>
                  <a:cubicBezTo>
                    <a:pt x="52662" y="248740"/>
                    <a:pt x="37993" y="248264"/>
                    <a:pt x="29325" y="247216"/>
                  </a:cubicBezTo>
                  <a:cubicBezTo>
                    <a:pt x="21541" y="246368"/>
                    <a:pt x="13911" y="244444"/>
                    <a:pt x="6656" y="241501"/>
                  </a:cubicBezTo>
                  <a:cubicBezTo>
                    <a:pt x="-297" y="238548"/>
                    <a:pt x="-2869" y="227594"/>
                    <a:pt x="4179" y="227975"/>
                  </a:cubicBezTo>
                  <a:cubicBezTo>
                    <a:pt x="11228" y="228356"/>
                    <a:pt x="15990" y="230452"/>
                    <a:pt x="28944" y="231785"/>
                  </a:cubicBezTo>
                  <a:cubicBezTo>
                    <a:pt x="35778" y="232614"/>
                    <a:pt x="42685" y="232614"/>
                    <a:pt x="49518" y="231785"/>
                  </a:cubicBezTo>
                  <a:cubicBezTo>
                    <a:pt x="40949" y="230376"/>
                    <a:pt x="32508" y="228271"/>
                    <a:pt x="24277" y="225499"/>
                  </a:cubicBezTo>
                  <a:cubicBezTo>
                    <a:pt x="17463" y="223689"/>
                    <a:pt x="11333" y="219917"/>
                    <a:pt x="6656" y="214640"/>
                  </a:cubicBezTo>
                  <a:cubicBezTo>
                    <a:pt x="4275" y="211878"/>
                    <a:pt x="4941" y="205115"/>
                    <a:pt x="13228" y="206830"/>
                  </a:cubicBezTo>
                  <a:cubicBezTo>
                    <a:pt x="23208" y="210307"/>
                    <a:pt x="33569" y="212583"/>
                    <a:pt x="44089" y="213592"/>
                  </a:cubicBezTo>
                  <a:cubicBezTo>
                    <a:pt x="54662" y="213592"/>
                    <a:pt x="62187" y="212735"/>
                    <a:pt x="60853" y="211116"/>
                  </a:cubicBezTo>
                  <a:cubicBezTo>
                    <a:pt x="59520" y="209497"/>
                    <a:pt x="53233" y="209687"/>
                    <a:pt x="45232" y="205211"/>
                  </a:cubicBezTo>
                  <a:cubicBezTo>
                    <a:pt x="37231" y="200734"/>
                    <a:pt x="32469" y="192066"/>
                    <a:pt x="35707" y="187875"/>
                  </a:cubicBezTo>
                  <a:cubicBezTo>
                    <a:pt x="38946" y="183684"/>
                    <a:pt x="38946" y="186827"/>
                    <a:pt x="47613" y="1900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3" name="Google Shape;2973;p47"/>
            <p:cNvSpPr/>
            <p:nvPr/>
          </p:nvSpPr>
          <p:spPr>
            <a:xfrm>
              <a:off x="2743245" y="3761847"/>
              <a:ext cx="100785" cy="104755"/>
            </a:xfrm>
            <a:custGeom>
              <a:avLst/>
              <a:gdLst/>
              <a:ahLst/>
              <a:cxnLst/>
              <a:rect l="l" t="t" r="r" b="b"/>
              <a:pathLst>
                <a:path w="100785" h="104755" extrusionOk="0">
                  <a:moveTo>
                    <a:pt x="65151" y="104756"/>
                  </a:moveTo>
                  <a:cubicBezTo>
                    <a:pt x="40403" y="101165"/>
                    <a:pt x="17516" y="89554"/>
                    <a:pt x="0" y="71704"/>
                  </a:cubicBezTo>
                  <a:lnTo>
                    <a:pt x="39433" y="17030"/>
                  </a:lnTo>
                  <a:cubicBezTo>
                    <a:pt x="39433" y="17030"/>
                    <a:pt x="61627" y="-10973"/>
                    <a:pt x="90964" y="4838"/>
                  </a:cubicBezTo>
                  <a:cubicBezTo>
                    <a:pt x="90964" y="4838"/>
                    <a:pt x="113062" y="7220"/>
                    <a:pt x="90964" y="53511"/>
                  </a:cubicBezTo>
                  <a:cubicBezTo>
                    <a:pt x="83445" y="71113"/>
                    <a:pt x="74824" y="88230"/>
                    <a:pt x="65151" y="1047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4" name="Google Shape;2974;p47"/>
            <p:cNvSpPr/>
            <p:nvPr/>
          </p:nvSpPr>
          <p:spPr>
            <a:xfrm>
              <a:off x="2783810" y="3522089"/>
              <a:ext cx="201012" cy="328692"/>
            </a:xfrm>
            <a:custGeom>
              <a:avLst/>
              <a:gdLst/>
              <a:ahLst/>
              <a:cxnLst/>
              <a:rect l="l" t="t" r="r" b="b"/>
              <a:pathLst>
                <a:path w="201012" h="328692" extrusionOk="0">
                  <a:moveTo>
                    <a:pt x="3726" y="41904"/>
                  </a:moveTo>
                  <a:cubicBezTo>
                    <a:pt x="6992" y="22359"/>
                    <a:pt x="25260" y="8995"/>
                    <a:pt x="44874" y="11805"/>
                  </a:cubicBezTo>
                  <a:cubicBezTo>
                    <a:pt x="58646" y="2566"/>
                    <a:pt x="75264" y="-1454"/>
                    <a:pt x="91737" y="470"/>
                  </a:cubicBezTo>
                  <a:cubicBezTo>
                    <a:pt x="129170" y="4376"/>
                    <a:pt x="153649" y="29045"/>
                    <a:pt x="164984" y="66193"/>
                  </a:cubicBezTo>
                  <a:cubicBezTo>
                    <a:pt x="170544" y="84833"/>
                    <a:pt x="174245" y="103978"/>
                    <a:pt x="176033" y="123343"/>
                  </a:cubicBezTo>
                  <a:cubicBezTo>
                    <a:pt x="187272" y="206686"/>
                    <a:pt x="217562" y="272790"/>
                    <a:pt x="189273" y="297555"/>
                  </a:cubicBezTo>
                  <a:cubicBezTo>
                    <a:pt x="160983" y="322320"/>
                    <a:pt x="83450" y="338036"/>
                    <a:pt x="51065" y="322510"/>
                  </a:cubicBezTo>
                  <a:cubicBezTo>
                    <a:pt x="18680" y="306985"/>
                    <a:pt x="77735" y="163348"/>
                    <a:pt x="13632" y="83528"/>
                  </a:cubicBezTo>
                  <a:cubicBezTo>
                    <a:pt x="-1418" y="64574"/>
                    <a:pt x="-2847" y="51334"/>
                    <a:pt x="3726" y="4190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5" name="Google Shape;2975;p47"/>
            <p:cNvSpPr/>
            <p:nvPr/>
          </p:nvSpPr>
          <p:spPr>
            <a:xfrm>
              <a:off x="2011725" y="4252365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6" name="Google Shape;2976;p47"/>
            <p:cNvSpPr/>
            <p:nvPr/>
          </p:nvSpPr>
          <p:spPr>
            <a:xfrm>
              <a:off x="2116256" y="4345803"/>
              <a:ext cx="122876" cy="95119"/>
            </a:xfrm>
            <a:custGeom>
              <a:avLst/>
              <a:gdLst/>
              <a:ahLst/>
              <a:cxnLst/>
              <a:rect l="l" t="t" r="r" b="b"/>
              <a:pathLst>
                <a:path w="122876" h="95119" extrusionOk="0">
                  <a:moveTo>
                    <a:pt x="9769" y="2"/>
                  </a:moveTo>
                  <a:cubicBezTo>
                    <a:pt x="24533" y="12004"/>
                    <a:pt x="46250" y="1050"/>
                    <a:pt x="47297" y="2193"/>
                  </a:cubicBezTo>
                  <a:cubicBezTo>
                    <a:pt x="64639" y="18195"/>
                    <a:pt x="82792" y="33302"/>
                    <a:pt x="101685" y="47437"/>
                  </a:cubicBezTo>
                  <a:cubicBezTo>
                    <a:pt x="111210" y="54676"/>
                    <a:pt x="125212" y="64296"/>
                    <a:pt x="122545" y="78202"/>
                  </a:cubicBezTo>
                  <a:cubicBezTo>
                    <a:pt x="117973" y="102967"/>
                    <a:pt x="78254" y="95347"/>
                    <a:pt x="63204" y="87727"/>
                  </a:cubicBezTo>
                  <a:cubicBezTo>
                    <a:pt x="48155" y="80107"/>
                    <a:pt x="35963" y="67630"/>
                    <a:pt x="21770" y="59152"/>
                  </a:cubicBezTo>
                  <a:cubicBezTo>
                    <a:pt x="11674" y="52866"/>
                    <a:pt x="1768" y="49627"/>
                    <a:pt x="149" y="36864"/>
                  </a:cubicBezTo>
                  <a:cubicBezTo>
                    <a:pt x="-1185" y="28768"/>
                    <a:pt x="6816" y="-284"/>
                    <a:pt x="9769" y="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7" name="Google Shape;2977;p47"/>
            <p:cNvSpPr/>
            <p:nvPr/>
          </p:nvSpPr>
          <p:spPr>
            <a:xfrm>
              <a:off x="2116272" y="4377142"/>
              <a:ext cx="122242" cy="63751"/>
            </a:xfrm>
            <a:custGeom>
              <a:avLst/>
              <a:gdLst/>
              <a:ahLst/>
              <a:cxnLst/>
              <a:rect l="l" t="t" r="r" b="b"/>
              <a:pathLst>
                <a:path w="122242" h="63751" extrusionOk="0">
                  <a:moveTo>
                    <a:pt x="227" y="0"/>
                  </a:moveTo>
                  <a:cubicBezTo>
                    <a:pt x="2228" y="12192"/>
                    <a:pt x="12038" y="15621"/>
                    <a:pt x="22040" y="21812"/>
                  </a:cubicBezTo>
                  <a:cubicBezTo>
                    <a:pt x="36518" y="30766"/>
                    <a:pt x="49186" y="43720"/>
                    <a:pt x="64140" y="51245"/>
                  </a:cubicBezTo>
                  <a:cubicBezTo>
                    <a:pt x="79094" y="58769"/>
                    <a:pt x="112527" y="65246"/>
                    <a:pt x="122243" y="47530"/>
                  </a:cubicBezTo>
                  <a:cubicBezTo>
                    <a:pt x="117004" y="71438"/>
                    <a:pt x="77951" y="63913"/>
                    <a:pt x="63092" y="56388"/>
                  </a:cubicBezTo>
                  <a:cubicBezTo>
                    <a:pt x="48233" y="48863"/>
                    <a:pt x="35851" y="36290"/>
                    <a:pt x="21659" y="27813"/>
                  </a:cubicBezTo>
                  <a:cubicBezTo>
                    <a:pt x="11562" y="21527"/>
                    <a:pt x="1656" y="18288"/>
                    <a:pt x="37" y="5524"/>
                  </a:cubicBezTo>
                  <a:cubicBezTo>
                    <a:pt x="-49" y="3677"/>
                    <a:pt x="15" y="1829"/>
                    <a:pt x="2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8" name="Google Shape;2978;p47"/>
            <p:cNvSpPr/>
            <p:nvPr/>
          </p:nvSpPr>
          <p:spPr>
            <a:xfrm>
              <a:off x="2242069" y="4298215"/>
              <a:ext cx="122771" cy="91654"/>
            </a:xfrm>
            <a:custGeom>
              <a:avLst/>
              <a:gdLst/>
              <a:ahLst/>
              <a:cxnLst/>
              <a:rect l="l" t="t" r="r" b="b"/>
              <a:pathLst>
                <a:path w="122771" h="91654" extrusionOk="0">
                  <a:moveTo>
                    <a:pt x="11400" y="61"/>
                  </a:moveTo>
                  <a:cubicBezTo>
                    <a:pt x="26164" y="12062"/>
                    <a:pt x="51881" y="-987"/>
                    <a:pt x="53024" y="61"/>
                  </a:cubicBezTo>
                  <a:cubicBezTo>
                    <a:pt x="68334" y="15615"/>
                    <a:pt x="84521" y="30274"/>
                    <a:pt x="101507" y="43971"/>
                  </a:cubicBezTo>
                  <a:cubicBezTo>
                    <a:pt x="111032" y="51114"/>
                    <a:pt x="125033" y="60830"/>
                    <a:pt x="122462" y="74737"/>
                  </a:cubicBezTo>
                  <a:cubicBezTo>
                    <a:pt x="117794" y="99502"/>
                    <a:pt x="78075" y="91881"/>
                    <a:pt x="63121" y="84262"/>
                  </a:cubicBezTo>
                  <a:cubicBezTo>
                    <a:pt x="48167" y="76642"/>
                    <a:pt x="35879" y="64069"/>
                    <a:pt x="21687" y="55687"/>
                  </a:cubicBezTo>
                  <a:cubicBezTo>
                    <a:pt x="11591" y="49400"/>
                    <a:pt x="1589" y="46162"/>
                    <a:pt x="65" y="33398"/>
                  </a:cubicBezTo>
                  <a:cubicBezTo>
                    <a:pt x="-887" y="25302"/>
                    <a:pt x="8828" y="-225"/>
                    <a:pt x="11400" y="6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9" name="Google Shape;2979;p47"/>
            <p:cNvSpPr/>
            <p:nvPr/>
          </p:nvSpPr>
          <p:spPr>
            <a:xfrm>
              <a:off x="2242300" y="4327803"/>
              <a:ext cx="122230" cy="63800"/>
            </a:xfrm>
            <a:custGeom>
              <a:avLst/>
              <a:gdLst/>
              <a:ahLst/>
              <a:cxnLst/>
              <a:rect l="l" t="t" r="r" b="b"/>
              <a:pathLst>
                <a:path w="122230" h="63800" extrusionOk="0">
                  <a:moveTo>
                    <a:pt x="216" y="0"/>
                  </a:moveTo>
                  <a:cubicBezTo>
                    <a:pt x="2216" y="12192"/>
                    <a:pt x="12027" y="15621"/>
                    <a:pt x="22028" y="21812"/>
                  </a:cubicBezTo>
                  <a:cubicBezTo>
                    <a:pt x="36506" y="30766"/>
                    <a:pt x="49174" y="43720"/>
                    <a:pt x="64128" y="51340"/>
                  </a:cubicBezTo>
                  <a:cubicBezTo>
                    <a:pt x="79083" y="58960"/>
                    <a:pt x="112515" y="65246"/>
                    <a:pt x="122231" y="47530"/>
                  </a:cubicBezTo>
                  <a:cubicBezTo>
                    <a:pt x="116992" y="71438"/>
                    <a:pt x="77940" y="64008"/>
                    <a:pt x="63081" y="56483"/>
                  </a:cubicBezTo>
                  <a:cubicBezTo>
                    <a:pt x="48222" y="48958"/>
                    <a:pt x="35934" y="36290"/>
                    <a:pt x="21742" y="27432"/>
                  </a:cubicBezTo>
                  <a:cubicBezTo>
                    <a:pt x="11550" y="21146"/>
                    <a:pt x="1644" y="17907"/>
                    <a:pt x="25" y="5143"/>
                  </a:cubicBezTo>
                  <a:cubicBezTo>
                    <a:pt x="-41" y="3429"/>
                    <a:pt x="23" y="1705"/>
                    <a:pt x="21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0" name="Google Shape;2980;p47"/>
            <p:cNvSpPr/>
            <p:nvPr/>
          </p:nvSpPr>
          <p:spPr>
            <a:xfrm>
              <a:off x="2122246" y="3749635"/>
              <a:ext cx="211613" cy="606004"/>
            </a:xfrm>
            <a:custGeom>
              <a:avLst/>
              <a:gdLst/>
              <a:ahLst/>
              <a:cxnLst/>
              <a:rect l="l" t="t" r="r" b="b"/>
              <a:pathLst>
                <a:path w="211613" h="606004" extrusionOk="0">
                  <a:moveTo>
                    <a:pt x="2540" y="52483"/>
                  </a:moveTo>
                  <a:cubicBezTo>
                    <a:pt x="3302" y="74771"/>
                    <a:pt x="10160" y="171545"/>
                    <a:pt x="13303" y="222695"/>
                  </a:cubicBezTo>
                  <a:cubicBezTo>
                    <a:pt x="16446" y="273844"/>
                    <a:pt x="17113" y="336995"/>
                    <a:pt x="17113" y="336995"/>
                  </a:cubicBezTo>
                  <a:cubicBezTo>
                    <a:pt x="17113" y="336995"/>
                    <a:pt x="8255" y="374237"/>
                    <a:pt x="2540" y="418147"/>
                  </a:cubicBezTo>
                  <a:cubicBezTo>
                    <a:pt x="-3175" y="462058"/>
                    <a:pt x="2540" y="600361"/>
                    <a:pt x="2540" y="600361"/>
                  </a:cubicBezTo>
                  <a:cubicBezTo>
                    <a:pt x="14124" y="607886"/>
                    <a:pt x="29056" y="607886"/>
                    <a:pt x="40640" y="600361"/>
                  </a:cubicBezTo>
                  <a:cubicBezTo>
                    <a:pt x="40640" y="600361"/>
                    <a:pt x="64262" y="489585"/>
                    <a:pt x="75121" y="439674"/>
                  </a:cubicBezTo>
                  <a:cubicBezTo>
                    <a:pt x="85979" y="389763"/>
                    <a:pt x="87979" y="360997"/>
                    <a:pt x="93599" y="330137"/>
                  </a:cubicBezTo>
                  <a:cubicBezTo>
                    <a:pt x="100457" y="292703"/>
                    <a:pt x="115221" y="118110"/>
                    <a:pt x="115221" y="118110"/>
                  </a:cubicBezTo>
                  <a:lnTo>
                    <a:pt x="121126" y="118110"/>
                  </a:lnTo>
                  <a:lnTo>
                    <a:pt x="136938" y="315182"/>
                  </a:lnTo>
                  <a:cubicBezTo>
                    <a:pt x="132057" y="329717"/>
                    <a:pt x="128705" y="344719"/>
                    <a:pt x="126937" y="359950"/>
                  </a:cubicBezTo>
                  <a:cubicBezTo>
                    <a:pt x="122650" y="392049"/>
                    <a:pt x="131509" y="553593"/>
                    <a:pt x="131509" y="553593"/>
                  </a:cubicBezTo>
                  <a:cubicBezTo>
                    <a:pt x="144340" y="560727"/>
                    <a:pt x="160089" y="560070"/>
                    <a:pt x="172276" y="551879"/>
                  </a:cubicBezTo>
                  <a:cubicBezTo>
                    <a:pt x="172276" y="551879"/>
                    <a:pt x="211614" y="337947"/>
                    <a:pt x="211614" y="305467"/>
                  </a:cubicBezTo>
                  <a:cubicBezTo>
                    <a:pt x="211614" y="283845"/>
                    <a:pt x="207994" y="0"/>
                    <a:pt x="207994" y="0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1" name="Google Shape;2981;p47"/>
            <p:cNvSpPr/>
            <p:nvPr/>
          </p:nvSpPr>
          <p:spPr>
            <a:xfrm>
              <a:off x="2150411" y="3371683"/>
              <a:ext cx="135319" cy="132132"/>
            </a:xfrm>
            <a:custGeom>
              <a:avLst/>
              <a:gdLst/>
              <a:ahLst/>
              <a:cxnLst/>
              <a:rect l="l" t="t" r="r" b="b"/>
              <a:pathLst>
                <a:path w="135319" h="132132" extrusionOk="0">
                  <a:moveTo>
                    <a:pt x="27811" y="0"/>
                  </a:moveTo>
                  <a:cubicBezTo>
                    <a:pt x="27811" y="0"/>
                    <a:pt x="30287" y="48578"/>
                    <a:pt x="29239" y="52864"/>
                  </a:cubicBezTo>
                  <a:cubicBezTo>
                    <a:pt x="28192" y="57150"/>
                    <a:pt x="6951" y="71342"/>
                    <a:pt x="664" y="76486"/>
                  </a:cubicBezTo>
                  <a:cubicBezTo>
                    <a:pt x="-5622" y="81629"/>
                    <a:pt x="34288" y="120491"/>
                    <a:pt x="53623" y="130016"/>
                  </a:cubicBezTo>
                  <a:cubicBezTo>
                    <a:pt x="72959" y="139541"/>
                    <a:pt x="134205" y="115538"/>
                    <a:pt x="135253" y="85439"/>
                  </a:cubicBezTo>
                  <a:cubicBezTo>
                    <a:pt x="136300" y="55340"/>
                    <a:pt x="124775" y="30099"/>
                    <a:pt x="115441" y="28765"/>
                  </a:cubicBezTo>
                  <a:cubicBezTo>
                    <a:pt x="106106" y="27432"/>
                    <a:pt x="27811" y="0"/>
                    <a:pt x="2781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2" name="Google Shape;2982;p47"/>
            <p:cNvSpPr/>
            <p:nvPr/>
          </p:nvSpPr>
          <p:spPr>
            <a:xfrm>
              <a:off x="2307535" y="3402925"/>
              <a:ext cx="192267" cy="377666"/>
            </a:xfrm>
            <a:custGeom>
              <a:avLst/>
              <a:gdLst/>
              <a:ahLst/>
              <a:cxnLst/>
              <a:rect l="l" t="t" r="r" b="b"/>
              <a:pathLst>
                <a:path w="192267" h="377666" extrusionOk="0">
                  <a:moveTo>
                    <a:pt x="3655" y="58864"/>
                  </a:moveTo>
                  <a:cubicBezTo>
                    <a:pt x="6513" y="37433"/>
                    <a:pt x="-7584" y="17050"/>
                    <a:pt x="6037" y="0"/>
                  </a:cubicBezTo>
                  <a:cubicBezTo>
                    <a:pt x="53662" y="47054"/>
                    <a:pt x="47947" y="171450"/>
                    <a:pt x="58805" y="250984"/>
                  </a:cubicBezTo>
                  <a:cubicBezTo>
                    <a:pt x="94429" y="288131"/>
                    <a:pt x="165961" y="324803"/>
                    <a:pt x="186059" y="333851"/>
                  </a:cubicBezTo>
                  <a:cubicBezTo>
                    <a:pt x="189679" y="335566"/>
                    <a:pt x="192917" y="337375"/>
                    <a:pt x="192155" y="341281"/>
                  </a:cubicBezTo>
                  <a:cubicBezTo>
                    <a:pt x="189461" y="354530"/>
                    <a:pt x="183757" y="366979"/>
                    <a:pt x="175486" y="377666"/>
                  </a:cubicBezTo>
                  <a:cubicBezTo>
                    <a:pt x="127861" y="357283"/>
                    <a:pt x="94048" y="345567"/>
                    <a:pt x="34897" y="289370"/>
                  </a:cubicBezTo>
                  <a:cubicBezTo>
                    <a:pt x="29295" y="283293"/>
                    <a:pt x="24287" y="276692"/>
                    <a:pt x="19943" y="269653"/>
                  </a:cubicBezTo>
                  <a:cubicBezTo>
                    <a:pt x="3084" y="218980"/>
                    <a:pt x="-1202" y="95821"/>
                    <a:pt x="3655" y="588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3" name="Google Shape;2983;p47"/>
            <p:cNvSpPr/>
            <p:nvPr/>
          </p:nvSpPr>
          <p:spPr>
            <a:xfrm>
              <a:off x="2114600" y="3389774"/>
              <a:ext cx="219367" cy="442443"/>
            </a:xfrm>
            <a:custGeom>
              <a:avLst/>
              <a:gdLst/>
              <a:ahLst/>
              <a:cxnLst/>
              <a:rect l="l" t="t" r="r" b="b"/>
              <a:pathLst>
                <a:path w="219367" h="442443" extrusionOk="0">
                  <a:moveTo>
                    <a:pt x="58192" y="43155"/>
                  </a:moveTo>
                  <a:cubicBezTo>
                    <a:pt x="58192" y="43155"/>
                    <a:pt x="93434" y="95638"/>
                    <a:pt x="142583" y="100305"/>
                  </a:cubicBezTo>
                  <a:cubicBezTo>
                    <a:pt x="158109" y="85065"/>
                    <a:pt x="159443" y="30678"/>
                    <a:pt x="138011" y="13247"/>
                  </a:cubicBezTo>
                  <a:cubicBezTo>
                    <a:pt x="138011" y="13247"/>
                    <a:pt x="157728" y="-2660"/>
                    <a:pt x="171254" y="388"/>
                  </a:cubicBezTo>
                  <a:cubicBezTo>
                    <a:pt x="185905" y="9218"/>
                    <a:pt x="196816" y="23115"/>
                    <a:pt x="201924" y="39441"/>
                  </a:cubicBezTo>
                  <a:cubicBezTo>
                    <a:pt x="214382" y="75569"/>
                    <a:pt x="220254" y="113631"/>
                    <a:pt x="219260" y="151836"/>
                  </a:cubicBezTo>
                  <a:cubicBezTo>
                    <a:pt x="218402" y="203366"/>
                    <a:pt x="219260" y="360814"/>
                    <a:pt x="219260" y="360814"/>
                  </a:cubicBezTo>
                  <a:cubicBezTo>
                    <a:pt x="219260" y="360814"/>
                    <a:pt x="212402" y="394056"/>
                    <a:pt x="167920" y="418821"/>
                  </a:cubicBezTo>
                  <a:cubicBezTo>
                    <a:pt x="123438" y="443586"/>
                    <a:pt x="90386" y="446063"/>
                    <a:pt x="60192" y="439014"/>
                  </a:cubicBezTo>
                  <a:cubicBezTo>
                    <a:pt x="35332" y="433204"/>
                    <a:pt x="14758" y="424441"/>
                    <a:pt x="6185" y="406439"/>
                  </a:cubicBezTo>
                  <a:cubicBezTo>
                    <a:pt x="8471" y="370244"/>
                    <a:pt x="24569" y="276042"/>
                    <a:pt x="18568" y="230607"/>
                  </a:cubicBezTo>
                  <a:cubicBezTo>
                    <a:pt x="12567" y="185173"/>
                    <a:pt x="2947" y="151359"/>
                    <a:pt x="470" y="114593"/>
                  </a:cubicBezTo>
                  <a:cubicBezTo>
                    <a:pt x="-2006" y="77826"/>
                    <a:pt x="5233" y="78588"/>
                    <a:pt x="23711" y="65539"/>
                  </a:cubicBezTo>
                  <a:cubicBezTo>
                    <a:pt x="34645" y="57252"/>
                    <a:pt x="46169" y="49766"/>
                    <a:pt x="58192" y="4315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4" name="Google Shape;2984;p47"/>
            <p:cNvSpPr/>
            <p:nvPr/>
          </p:nvSpPr>
          <p:spPr>
            <a:xfrm>
              <a:off x="2145213" y="3235029"/>
              <a:ext cx="146094" cy="177613"/>
            </a:xfrm>
            <a:custGeom>
              <a:avLst/>
              <a:gdLst/>
              <a:ahLst/>
              <a:cxnLst/>
              <a:rect l="l" t="t" r="r" b="b"/>
              <a:pathLst>
                <a:path w="146094" h="177613" extrusionOk="0">
                  <a:moveTo>
                    <a:pt x="142737" y="64264"/>
                  </a:moveTo>
                  <a:lnTo>
                    <a:pt x="142737" y="64264"/>
                  </a:lnTo>
                  <a:cubicBezTo>
                    <a:pt x="136926" y="26164"/>
                    <a:pt x="109780" y="-2411"/>
                    <a:pt x="70823" y="161"/>
                  </a:cubicBezTo>
                  <a:cubicBezTo>
                    <a:pt x="29585" y="2342"/>
                    <a:pt x="-2076" y="37537"/>
                    <a:pt x="106" y="78780"/>
                  </a:cubicBezTo>
                  <a:cubicBezTo>
                    <a:pt x="1341" y="102107"/>
                    <a:pt x="13407" y="123519"/>
                    <a:pt x="32723" y="136654"/>
                  </a:cubicBezTo>
                  <a:cubicBezTo>
                    <a:pt x="34067" y="142360"/>
                    <a:pt x="36081" y="147894"/>
                    <a:pt x="38724" y="153132"/>
                  </a:cubicBezTo>
                  <a:cubicBezTo>
                    <a:pt x="52440" y="169230"/>
                    <a:pt x="94064" y="179136"/>
                    <a:pt x="105970" y="177421"/>
                  </a:cubicBezTo>
                  <a:cubicBezTo>
                    <a:pt x="120536" y="176269"/>
                    <a:pt x="132921" y="166334"/>
                    <a:pt x="137212" y="152370"/>
                  </a:cubicBezTo>
                  <a:cubicBezTo>
                    <a:pt x="150166" y="122462"/>
                    <a:pt x="146070" y="82838"/>
                    <a:pt x="142737" y="642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5" name="Google Shape;2985;p47"/>
            <p:cNvSpPr/>
            <p:nvPr/>
          </p:nvSpPr>
          <p:spPr>
            <a:xfrm>
              <a:off x="2131725" y="3219615"/>
              <a:ext cx="154031" cy="152067"/>
            </a:xfrm>
            <a:custGeom>
              <a:avLst/>
              <a:gdLst/>
              <a:ahLst/>
              <a:cxnLst/>
              <a:rect l="l" t="t" r="r" b="b"/>
              <a:pathLst>
                <a:path w="154031" h="152067" extrusionOk="0">
                  <a:moveTo>
                    <a:pt x="46496" y="152068"/>
                  </a:moveTo>
                  <a:lnTo>
                    <a:pt x="46496" y="152068"/>
                  </a:lnTo>
                  <a:lnTo>
                    <a:pt x="50021" y="119112"/>
                  </a:lnTo>
                  <a:cubicBezTo>
                    <a:pt x="50021" y="119112"/>
                    <a:pt x="22874" y="49579"/>
                    <a:pt x="86692" y="63009"/>
                  </a:cubicBezTo>
                  <a:cubicBezTo>
                    <a:pt x="128602" y="71867"/>
                    <a:pt x="139079" y="75677"/>
                    <a:pt x="151843" y="47579"/>
                  </a:cubicBezTo>
                  <a:cubicBezTo>
                    <a:pt x="164606" y="19480"/>
                    <a:pt x="119648" y="-5857"/>
                    <a:pt x="66118" y="1192"/>
                  </a:cubicBezTo>
                  <a:cubicBezTo>
                    <a:pt x="27984" y="5192"/>
                    <a:pt x="-739" y="37720"/>
                    <a:pt x="14" y="76058"/>
                  </a:cubicBezTo>
                  <a:cubicBezTo>
                    <a:pt x="1538" y="96632"/>
                    <a:pt x="7063" y="138542"/>
                    <a:pt x="46496" y="152068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6" name="Google Shape;2986;p47"/>
            <p:cNvSpPr/>
            <p:nvPr/>
          </p:nvSpPr>
          <p:spPr>
            <a:xfrm>
              <a:off x="2103052" y="3477411"/>
              <a:ext cx="196972" cy="338613"/>
            </a:xfrm>
            <a:custGeom>
              <a:avLst/>
              <a:gdLst/>
              <a:ahLst/>
              <a:cxnLst/>
              <a:rect l="l" t="t" r="r" b="b"/>
              <a:pathLst>
                <a:path w="196972" h="338613" extrusionOk="0">
                  <a:moveTo>
                    <a:pt x="780" y="5239"/>
                  </a:moveTo>
                  <a:cubicBezTo>
                    <a:pt x="19163" y="0"/>
                    <a:pt x="5161" y="4286"/>
                    <a:pt x="19163" y="0"/>
                  </a:cubicBezTo>
                  <a:cubicBezTo>
                    <a:pt x="66788" y="46958"/>
                    <a:pt x="61168" y="127540"/>
                    <a:pt x="72027" y="207073"/>
                  </a:cubicBezTo>
                  <a:cubicBezTo>
                    <a:pt x="98506" y="250984"/>
                    <a:pt x="196709" y="310039"/>
                    <a:pt x="196709" y="310039"/>
                  </a:cubicBezTo>
                  <a:cubicBezTo>
                    <a:pt x="197947" y="318516"/>
                    <a:pt x="194994" y="320992"/>
                    <a:pt x="184326" y="338614"/>
                  </a:cubicBezTo>
                  <a:cubicBezTo>
                    <a:pt x="129661" y="317649"/>
                    <a:pt x="79941" y="285579"/>
                    <a:pt x="38308" y="244411"/>
                  </a:cubicBezTo>
                  <a:cubicBezTo>
                    <a:pt x="35927" y="242221"/>
                    <a:pt x="32498" y="241554"/>
                    <a:pt x="31545" y="238601"/>
                  </a:cubicBezTo>
                  <a:cubicBezTo>
                    <a:pt x="14686" y="187547"/>
                    <a:pt x="-4078" y="42291"/>
                    <a:pt x="780" y="523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7" name="Google Shape;2987;p47"/>
            <p:cNvSpPr/>
            <p:nvPr/>
          </p:nvSpPr>
          <p:spPr>
            <a:xfrm>
              <a:off x="2312810" y="3580852"/>
              <a:ext cx="228028" cy="306609"/>
            </a:xfrm>
            <a:custGeom>
              <a:avLst/>
              <a:gdLst/>
              <a:ahLst/>
              <a:cxnLst/>
              <a:rect l="l" t="t" r="r" b="b"/>
              <a:pathLst>
                <a:path w="228028" h="306609" extrusionOk="0">
                  <a:moveTo>
                    <a:pt x="228028" y="0"/>
                  </a:moveTo>
                  <a:lnTo>
                    <a:pt x="156686" y="244030"/>
                  </a:lnTo>
                  <a:lnTo>
                    <a:pt x="0" y="306610"/>
                  </a:lnTo>
                  <a:lnTo>
                    <a:pt x="57150" y="68866"/>
                  </a:lnTo>
                  <a:lnTo>
                    <a:pt x="228028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8" name="Google Shape;2988;p47"/>
            <p:cNvSpPr/>
            <p:nvPr/>
          </p:nvSpPr>
          <p:spPr>
            <a:xfrm>
              <a:off x="2273486" y="3773067"/>
              <a:ext cx="115992" cy="56976"/>
            </a:xfrm>
            <a:custGeom>
              <a:avLst/>
              <a:gdLst/>
              <a:ahLst/>
              <a:cxnLst/>
              <a:rect l="l" t="t" r="r" b="b"/>
              <a:pathLst>
                <a:path w="115992" h="56976" extrusionOk="0">
                  <a:moveTo>
                    <a:pt x="1604" y="16383"/>
                  </a:moveTo>
                  <a:cubicBezTo>
                    <a:pt x="3890" y="8001"/>
                    <a:pt x="9891" y="10096"/>
                    <a:pt x="16749" y="12192"/>
                  </a:cubicBezTo>
                  <a:cubicBezTo>
                    <a:pt x="24087" y="15173"/>
                    <a:pt x="32154" y="15869"/>
                    <a:pt x="39895" y="14192"/>
                  </a:cubicBezTo>
                  <a:cubicBezTo>
                    <a:pt x="45919" y="11240"/>
                    <a:pt x="51497" y="7458"/>
                    <a:pt x="56468" y="2953"/>
                  </a:cubicBezTo>
                  <a:cubicBezTo>
                    <a:pt x="59631" y="1038"/>
                    <a:pt x="63251" y="19"/>
                    <a:pt x="66946" y="0"/>
                  </a:cubicBezTo>
                  <a:cubicBezTo>
                    <a:pt x="66946" y="2096"/>
                    <a:pt x="63326" y="14478"/>
                    <a:pt x="63326" y="14478"/>
                  </a:cubicBezTo>
                  <a:cubicBezTo>
                    <a:pt x="63326" y="14478"/>
                    <a:pt x="97712" y="14478"/>
                    <a:pt x="101426" y="14478"/>
                  </a:cubicBezTo>
                  <a:cubicBezTo>
                    <a:pt x="104583" y="13907"/>
                    <a:pt x="107609" y="15993"/>
                    <a:pt x="108184" y="19155"/>
                  </a:cubicBezTo>
                  <a:cubicBezTo>
                    <a:pt x="108501" y="20889"/>
                    <a:pt x="108012" y="22670"/>
                    <a:pt x="106856" y="24003"/>
                  </a:cubicBezTo>
                  <a:lnTo>
                    <a:pt x="109237" y="24003"/>
                  </a:lnTo>
                  <a:cubicBezTo>
                    <a:pt x="116190" y="22479"/>
                    <a:pt x="118762" y="33528"/>
                    <a:pt x="112190" y="34862"/>
                  </a:cubicBezTo>
                  <a:lnTo>
                    <a:pt x="106475" y="35719"/>
                  </a:lnTo>
                  <a:cubicBezTo>
                    <a:pt x="111047" y="37529"/>
                    <a:pt x="112190" y="45244"/>
                    <a:pt x="106475" y="46196"/>
                  </a:cubicBezTo>
                  <a:lnTo>
                    <a:pt x="104665" y="46196"/>
                  </a:lnTo>
                  <a:cubicBezTo>
                    <a:pt x="103845" y="46339"/>
                    <a:pt x="103009" y="46339"/>
                    <a:pt x="102188" y="46196"/>
                  </a:cubicBezTo>
                  <a:lnTo>
                    <a:pt x="100188" y="46196"/>
                  </a:lnTo>
                  <a:cubicBezTo>
                    <a:pt x="100896" y="49435"/>
                    <a:pt x="98845" y="52635"/>
                    <a:pt x="95608" y="53340"/>
                  </a:cubicBezTo>
                  <a:cubicBezTo>
                    <a:pt x="95421" y="53378"/>
                    <a:pt x="95233" y="53416"/>
                    <a:pt x="95045" y="53435"/>
                  </a:cubicBezTo>
                  <a:cubicBezTo>
                    <a:pt x="78281" y="55626"/>
                    <a:pt x="53611" y="62294"/>
                    <a:pt x="38466" y="48482"/>
                  </a:cubicBezTo>
                  <a:cubicBezTo>
                    <a:pt x="27950" y="47473"/>
                    <a:pt x="17678" y="44710"/>
                    <a:pt x="8081" y="40291"/>
                  </a:cubicBezTo>
                  <a:cubicBezTo>
                    <a:pt x="-967" y="35719"/>
                    <a:pt x="-1253" y="26289"/>
                    <a:pt x="1604" y="1638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9" name="Google Shape;2989;p47"/>
            <p:cNvSpPr/>
            <p:nvPr/>
          </p:nvSpPr>
          <p:spPr>
            <a:xfrm>
              <a:off x="2440714" y="3737029"/>
              <a:ext cx="71478" cy="59099"/>
            </a:xfrm>
            <a:custGeom>
              <a:avLst/>
              <a:gdLst/>
              <a:ahLst/>
              <a:cxnLst/>
              <a:rect l="l" t="t" r="r" b="b"/>
              <a:pathLst>
                <a:path w="71478" h="59099" extrusionOk="0">
                  <a:moveTo>
                    <a:pt x="5636" y="32418"/>
                  </a:moveTo>
                  <a:lnTo>
                    <a:pt x="8018" y="32418"/>
                  </a:lnTo>
                  <a:cubicBezTo>
                    <a:pt x="5440" y="30599"/>
                    <a:pt x="4827" y="27027"/>
                    <a:pt x="6648" y="24455"/>
                  </a:cubicBezTo>
                  <a:cubicBezTo>
                    <a:pt x="7726" y="22922"/>
                    <a:pt x="9482" y="22026"/>
                    <a:pt x="11351" y="22036"/>
                  </a:cubicBezTo>
                  <a:cubicBezTo>
                    <a:pt x="14876" y="22036"/>
                    <a:pt x="50213" y="14606"/>
                    <a:pt x="50213" y="14606"/>
                  </a:cubicBezTo>
                  <a:lnTo>
                    <a:pt x="54500" y="128"/>
                  </a:lnTo>
                  <a:cubicBezTo>
                    <a:pt x="54500" y="-729"/>
                    <a:pt x="60596" y="2986"/>
                    <a:pt x="60786" y="3176"/>
                  </a:cubicBezTo>
                  <a:cubicBezTo>
                    <a:pt x="66872" y="7091"/>
                    <a:pt x="70809" y="13597"/>
                    <a:pt x="71454" y="20798"/>
                  </a:cubicBezTo>
                  <a:cubicBezTo>
                    <a:pt x="71818" y="30903"/>
                    <a:pt x="68152" y="40733"/>
                    <a:pt x="61262" y="48134"/>
                  </a:cubicBezTo>
                  <a:cubicBezTo>
                    <a:pt x="54984" y="54364"/>
                    <a:pt x="46575" y="57974"/>
                    <a:pt x="37736" y="58231"/>
                  </a:cubicBezTo>
                  <a:cubicBezTo>
                    <a:pt x="33449" y="58231"/>
                    <a:pt x="29354" y="58707"/>
                    <a:pt x="25639" y="59088"/>
                  </a:cubicBezTo>
                  <a:cubicBezTo>
                    <a:pt x="22226" y="59298"/>
                    <a:pt x="19289" y="56707"/>
                    <a:pt x="19078" y="53287"/>
                  </a:cubicBezTo>
                  <a:cubicBezTo>
                    <a:pt x="19071" y="53192"/>
                    <a:pt x="19068" y="53087"/>
                    <a:pt x="19067" y="52992"/>
                  </a:cubicBezTo>
                  <a:lnTo>
                    <a:pt x="17924" y="52992"/>
                  </a:lnTo>
                  <a:cubicBezTo>
                    <a:pt x="17115" y="53221"/>
                    <a:pt x="16256" y="53221"/>
                    <a:pt x="15447" y="52992"/>
                  </a:cubicBezTo>
                  <a:lnTo>
                    <a:pt x="13637" y="52992"/>
                  </a:lnTo>
                  <a:cubicBezTo>
                    <a:pt x="7637" y="52992"/>
                    <a:pt x="7160" y="45562"/>
                    <a:pt x="11256" y="42895"/>
                  </a:cubicBezTo>
                  <a:lnTo>
                    <a:pt x="5446" y="42895"/>
                  </a:lnTo>
                  <a:cubicBezTo>
                    <a:pt x="-2174" y="43562"/>
                    <a:pt x="-1507" y="32323"/>
                    <a:pt x="5636" y="3241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0" name="Google Shape;2990;p47"/>
            <p:cNvSpPr/>
            <p:nvPr/>
          </p:nvSpPr>
          <p:spPr>
            <a:xfrm>
              <a:off x="2285854" y="3390448"/>
              <a:ext cx="70866" cy="103155"/>
            </a:xfrm>
            <a:custGeom>
              <a:avLst/>
              <a:gdLst/>
              <a:ahLst/>
              <a:cxnLst/>
              <a:rect l="l" t="t" r="r" b="b"/>
              <a:pathLst>
                <a:path w="70866" h="103155" extrusionOk="0">
                  <a:moveTo>
                    <a:pt x="45339" y="103156"/>
                  </a:moveTo>
                  <a:cubicBezTo>
                    <a:pt x="54990" y="102718"/>
                    <a:pt x="64114" y="98631"/>
                    <a:pt x="70866" y="91726"/>
                  </a:cubicBezTo>
                  <a:cubicBezTo>
                    <a:pt x="69533" y="73628"/>
                    <a:pt x="46482" y="5143"/>
                    <a:pt x="0" y="0"/>
                  </a:cubicBezTo>
                  <a:cubicBezTo>
                    <a:pt x="12463" y="8944"/>
                    <a:pt x="22324" y="21041"/>
                    <a:pt x="28575" y="35052"/>
                  </a:cubicBezTo>
                  <a:cubicBezTo>
                    <a:pt x="35880" y="57293"/>
                    <a:pt x="41484" y="80067"/>
                    <a:pt x="45339" y="1031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1" name="Google Shape;2991;p47"/>
            <p:cNvSpPr/>
            <p:nvPr/>
          </p:nvSpPr>
          <p:spPr>
            <a:xfrm>
              <a:off x="2088637" y="3460502"/>
              <a:ext cx="85975" cy="128318"/>
            </a:xfrm>
            <a:custGeom>
              <a:avLst/>
              <a:gdLst/>
              <a:ahLst/>
              <a:cxnLst/>
              <a:rect l="l" t="t" r="r" b="b"/>
              <a:pathLst>
                <a:path w="85975" h="128318" extrusionOk="0">
                  <a:moveTo>
                    <a:pt x="6812" y="123589"/>
                  </a:moveTo>
                  <a:cubicBezTo>
                    <a:pt x="6812" y="123589"/>
                    <a:pt x="53008" y="139590"/>
                    <a:pt x="85584" y="112730"/>
                  </a:cubicBezTo>
                  <a:cubicBezTo>
                    <a:pt x="89203" y="106634"/>
                    <a:pt x="66534" y="27957"/>
                    <a:pt x="66534" y="27957"/>
                  </a:cubicBezTo>
                  <a:cubicBezTo>
                    <a:pt x="66534" y="27957"/>
                    <a:pt x="47484" y="-12238"/>
                    <a:pt x="16813" y="3764"/>
                  </a:cubicBezTo>
                  <a:cubicBezTo>
                    <a:pt x="-13857" y="19766"/>
                    <a:pt x="6812" y="123589"/>
                    <a:pt x="6812" y="1235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2" name="Google Shape;2992;p47"/>
            <p:cNvSpPr/>
            <p:nvPr/>
          </p:nvSpPr>
          <p:spPr>
            <a:xfrm>
              <a:off x="4813163" y="609565"/>
              <a:ext cx="169617" cy="33321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3" name="Google Shape;2993;p47"/>
            <p:cNvSpPr/>
            <p:nvPr/>
          </p:nvSpPr>
          <p:spPr>
            <a:xfrm>
              <a:off x="4828467" y="1392196"/>
              <a:ext cx="116692" cy="90410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4" name="Google Shape;2994;p47"/>
            <p:cNvSpPr/>
            <p:nvPr/>
          </p:nvSpPr>
          <p:spPr>
            <a:xfrm>
              <a:off x="4829505" y="1421916"/>
              <a:ext cx="116196" cy="60608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5" name="Google Shape;2995;p47"/>
            <p:cNvSpPr/>
            <p:nvPr/>
          </p:nvSpPr>
          <p:spPr>
            <a:xfrm>
              <a:off x="4688430" y="1310886"/>
              <a:ext cx="116665" cy="87067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6" name="Google Shape;2996;p47"/>
            <p:cNvSpPr/>
            <p:nvPr/>
          </p:nvSpPr>
          <p:spPr>
            <a:xfrm>
              <a:off x="4688726" y="1338477"/>
              <a:ext cx="116135" cy="60608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7" name="Google Shape;2997;p47"/>
            <p:cNvSpPr/>
            <p:nvPr/>
          </p:nvSpPr>
          <p:spPr>
            <a:xfrm>
              <a:off x="4717732" y="910305"/>
              <a:ext cx="408631" cy="493987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8" name="Google Shape;2998;p47"/>
            <p:cNvSpPr/>
            <p:nvPr/>
          </p:nvSpPr>
          <p:spPr>
            <a:xfrm>
              <a:off x="4963696" y="579048"/>
              <a:ext cx="128556" cy="125075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9" name="Google Shape;2999;p47"/>
            <p:cNvSpPr/>
            <p:nvPr/>
          </p:nvSpPr>
          <p:spPr>
            <a:xfrm>
              <a:off x="4918440" y="596574"/>
              <a:ext cx="208599" cy="407146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0" name="Google Shape;3000;p47"/>
            <p:cNvSpPr/>
            <p:nvPr/>
          </p:nvSpPr>
          <p:spPr>
            <a:xfrm>
              <a:off x="4958560" y="449309"/>
              <a:ext cx="138537" cy="168686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1" name="Google Shape;3001;p47"/>
            <p:cNvSpPr/>
            <p:nvPr/>
          </p:nvSpPr>
          <p:spPr>
            <a:xfrm>
              <a:off x="4963736" y="434568"/>
              <a:ext cx="146199" cy="144480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2" name="Google Shape;3002;p47"/>
            <p:cNvSpPr/>
            <p:nvPr/>
          </p:nvSpPr>
          <p:spPr>
            <a:xfrm>
              <a:off x="4896275" y="596956"/>
              <a:ext cx="67341" cy="98012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3" name="Google Shape;3003;p47"/>
            <p:cNvSpPr/>
            <p:nvPr/>
          </p:nvSpPr>
          <p:spPr>
            <a:xfrm>
              <a:off x="5434686" y="3650290"/>
              <a:ext cx="676058" cy="390429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4" name="Google Shape;3004;p47"/>
            <p:cNvSpPr/>
            <p:nvPr/>
          </p:nvSpPr>
          <p:spPr>
            <a:xfrm>
              <a:off x="5472633" y="3576375"/>
              <a:ext cx="587572" cy="226763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5" name="Google Shape;3005;p47"/>
            <p:cNvSpPr/>
            <p:nvPr/>
          </p:nvSpPr>
          <p:spPr>
            <a:xfrm>
              <a:off x="5434724" y="3741253"/>
              <a:ext cx="51339" cy="103346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6" name="Google Shape;3006;p47"/>
            <p:cNvSpPr/>
            <p:nvPr/>
          </p:nvSpPr>
          <p:spPr>
            <a:xfrm>
              <a:off x="6065565" y="3741825"/>
              <a:ext cx="45148" cy="102774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7" name="Google Shape;3007;p47"/>
            <p:cNvSpPr/>
            <p:nvPr/>
          </p:nvSpPr>
          <p:spPr>
            <a:xfrm>
              <a:off x="5494446" y="3630573"/>
              <a:ext cx="562737" cy="32480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8" name="Google Shape;3008;p47"/>
            <p:cNvSpPr/>
            <p:nvPr/>
          </p:nvSpPr>
          <p:spPr>
            <a:xfrm>
              <a:off x="5460441" y="3803737"/>
              <a:ext cx="614737" cy="220544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9" name="Google Shape;3009;p47"/>
            <p:cNvSpPr/>
            <p:nvPr/>
          </p:nvSpPr>
          <p:spPr>
            <a:xfrm>
              <a:off x="5434724" y="3551706"/>
              <a:ext cx="675989" cy="390489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0" name="Google Shape;3010;p4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1" name="Google Shape;3011;p47"/>
            <p:cNvSpPr/>
            <p:nvPr/>
          </p:nvSpPr>
          <p:spPr>
            <a:xfrm>
              <a:off x="5382050" y="3902892"/>
              <a:ext cx="186213" cy="107537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2" name="Google Shape;3012;p47"/>
            <p:cNvSpPr/>
            <p:nvPr/>
          </p:nvSpPr>
          <p:spPr>
            <a:xfrm>
              <a:off x="5425961" y="3928134"/>
              <a:ext cx="142303" cy="132873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3" name="Google Shape;3013;p47"/>
            <p:cNvSpPr/>
            <p:nvPr/>
          </p:nvSpPr>
          <p:spPr>
            <a:xfrm>
              <a:off x="5023720" y="3961462"/>
              <a:ext cx="431291" cy="317858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4" name="Google Shape;3014;p4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5" name="Google Shape;3015;p47"/>
            <p:cNvSpPr/>
            <p:nvPr/>
          </p:nvSpPr>
          <p:spPr>
            <a:xfrm>
              <a:off x="5833536" y="4556308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6" name="Google Shape;3016;p47"/>
            <p:cNvSpPr/>
            <p:nvPr/>
          </p:nvSpPr>
          <p:spPr>
            <a:xfrm>
              <a:off x="6124048" y="3784878"/>
              <a:ext cx="99113" cy="215741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7" name="Google Shape;3017;p47"/>
            <p:cNvSpPr/>
            <p:nvPr/>
          </p:nvSpPr>
          <p:spPr>
            <a:xfrm>
              <a:off x="6137955" y="3696137"/>
              <a:ext cx="71246" cy="137090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8" name="Google Shape;3018;p47"/>
            <p:cNvSpPr/>
            <p:nvPr/>
          </p:nvSpPr>
          <p:spPr>
            <a:xfrm>
              <a:off x="5898535" y="4644969"/>
              <a:ext cx="153698" cy="86203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9" name="Google Shape;3019;p47"/>
            <p:cNvSpPr/>
            <p:nvPr/>
          </p:nvSpPr>
          <p:spPr>
            <a:xfrm>
              <a:off x="5898544" y="4659654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0" name="Google Shape;3020;p47"/>
            <p:cNvSpPr/>
            <p:nvPr/>
          </p:nvSpPr>
          <p:spPr>
            <a:xfrm>
              <a:off x="6010930" y="4594540"/>
              <a:ext cx="153698" cy="86245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1" name="Google Shape;3021;p47"/>
            <p:cNvSpPr/>
            <p:nvPr/>
          </p:nvSpPr>
          <p:spPr>
            <a:xfrm>
              <a:off x="6010940" y="4609266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2" name="Google Shape;3022;p47"/>
            <p:cNvSpPr/>
            <p:nvPr/>
          </p:nvSpPr>
          <p:spPr>
            <a:xfrm>
              <a:off x="5939834" y="4034528"/>
              <a:ext cx="224738" cy="6344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3" name="Google Shape;3023;p47"/>
            <p:cNvSpPr/>
            <p:nvPr/>
          </p:nvSpPr>
          <p:spPr>
            <a:xfrm>
              <a:off x="5972635" y="3514319"/>
              <a:ext cx="163123" cy="261076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4" name="Google Shape;3024;p47"/>
            <p:cNvSpPr/>
            <p:nvPr/>
          </p:nvSpPr>
          <p:spPr>
            <a:xfrm>
              <a:off x="5938247" y="3698937"/>
              <a:ext cx="250857" cy="415389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5" name="Google Shape;3025;p47"/>
            <p:cNvSpPr/>
            <p:nvPr/>
          </p:nvSpPr>
          <p:spPr>
            <a:xfrm>
              <a:off x="5692823" y="3751153"/>
              <a:ext cx="318504" cy="248122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6" name="Google Shape;3026;p47"/>
            <p:cNvSpPr/>
            <p:nvPr/>
          </p:nvSpPr>
          <p:spPr>
            <a:xfrm>
              <a:off x="5925738" y="3745773"/>
              <a:ext cx="96916" cy="141862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7" name="Google Shape;3027;p47"/>
            <p:cNvSpPr/>
            <p:nvPr/>
          </p:nvSpPr>
          <p:spPr>
            <a:xfrm>
              <a:off x="5972396" y="3502859"/>
              <a:ext cx="158142" cy="174304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28" name="Google Shape;3028;p47"/>
            <p:cNvGrpSpPr/>
            <p:nvPr/>
          </p:nvGrpSpPr>
          <p:grpSpPr>
            <a:xfrm>
              <a:off x="3871486" y="368362"/>
              <a:ext cx="330894" cy="250785"/>
              <a:chOff x="6621095" y="1452181"/>
              <a:chExt cx="330894" cy="250785"/>
            </a:xfrm>
          </p:grpSpPr>
          <p:sp>
            <p:nvSpPr>
              <p:cNvPr id="3029" name="Google Shape;3029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0" name="Google Shape;3030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1" name="Google Shape;3031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2" name="Google Shape;3032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3" name="Google Shape;3033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34" name="Google Shape;3034;p47"/>
            <p:cNvGrpSpPr/>
            <p:nvPr/>
          </p:nvGrpSpPr>
          <p:grpSpPr>
            <a:xfrm>
              <a:off x="4704106" y="852569"/>
              <a:ext cx="330894" cy="250785"/>
              <a:chOff x="6621095" y="1452181"/>
              <a:chExt cx="330894" cy="250785"/>
            </a:xfrm>
          </p:grpSpPr>
          <p:sp>
            <p:nvSpPr>
              <p:cNvPr id="3035" name="Google Shape;3035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6" name="Google Shape;3036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7" name="Google Shape;3037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8" name="Google Shape;3038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9" name="Google Shape;3039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40" name="Google Shape;3040;p47"/>
            <p:cNvSpPr/>
            <p:nvPr/>
          </p:nvSpPr>
          <p:spPr>
            <a:xfrm>
              <a:off x="5005135" y="663654"/>
              <a:ext cx="157949" cy="441664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1" name="Google Shape;3041;p47"/>
            <p:cNvSpPr/>
            <p:nvPr/>
          </p:nvSpPr>
          <p:spPr>
            <a:xfrm>
              <a:off x="5078203" y="660182"/>
              <a:ext cx="90963" cy="123358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42" name="Google Shape;3042;p47"/>
            <p:cNvGrpSpPr/>
            <p:nvPr/>
          </p:nvGrpSpPr>
          <p:grpSpPr>
            <a:xfrm flipH="1">
              <a:off x="2446567" y="1414370"/>
              <a:ext cx="298963" cy="226660"/>
              <a:chOff x="6621095" y="1452181"/>
              <a:chExt cx="330894" cy="250785"/>
            </a:xfrm>
          </p:grpSpPr>
          <p:sp>
            <p:nvSpPr>
              <p:cNvPr id="3043" name="Google Shape;3043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4" name="Google Shape;3044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5" name="Google Shape;3045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6" name="Google Shape;3046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7" name="Google Shape;3047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48" name="Google Shape;3048;p47"/>
            <p:cNvSpPr/>
            <p:nvPr/>
          </p:nvSpPr>
          <p:spPr>
            <a:xfrm>
              <a:off x="2329846" y="1241863"/>
              <a:ext cx="143174" cy="402337"/>
            </a:xfrm>
            <a:custGeom>
              <a:avLst/>
              <a:gdLst/>
              <a:ahLst/>
              <a:cxnLst/>
              <a:rect l="l" t="t" r="r" b="b"/>
              <a:pathLst>
                <a:path w="143174" h="402337" extrusionOk="0">
                  <a:moveTo>
                    <a:pt x="132316" y="337406"/>
                  </a:moveTo>
                  <a:cubicBezTo>
                    <a:pt x="124650" y="332329"/>
                    <a:pt x="116664" y="327748"/>
                    <a:pt x="108408" y="323690"/>
                  </a:cubicBezTo>
                  <a:cubicBezTo>
                    <a:pt x="100708" y="321280"/>
                    <a:pt x="93712" y="317032"/>
                    <a:pt x="88025" y="311307"/>
                  </a:cubicBezTo>
                  <a:cubicBezTo>
                    <a:pt x="80500" y="303973"/>
                    <a:pt x="68308" y="276255"/>
                    <a:pt x="59450" y="249204"/>
                  </a:cubicBezTo>
                  <a:cubicBezTo>
                    <a:pt x="50616" y="218763"/>
                    <a:pt x="47136" y="187016"/>
                    <a:pt x="49163" y="155383"/>
                  </a:cubicBezTo>
                  <a:cubicBezTo>
                    <a:pt x="52877" y="117283"/>
                    <a:pt x="66498" y="64419"/>
                    <a:pt x="69927" y="42607"/>
                  </a:cubicBezTo>
                  <a:cubicBezTo>
                    <a:pt x="73356" y="20795"/>
                    <a:pt x="66403" y="12127"/>
                    <a:pt x="56211" y="4507"/>
                  </a:cubicBezTo>
                  <a:cubicBezTo>
                    <a:pt x="44305" y="-5018"/>
                    <a:pt x="27636" y="-732"/>
                    <a:pt x="19064" y="29844"/>
                  </a:cubicBezTo>
                  <a:cubicBezTo>
                    <a:pt x="7948" y="72154"/>
                    <a:pt x="1559" y="115569"/>
                    <a:pt x="14" y="159288"/>
                  </a:cubicBezTo>
                  <a:cubicBezTo>
                    <a:pt x="-297" y="191635"/>
                    <a:pt x="4690" y="223811"/>
                    <a:pt x="14777" y="254538"/>
                  </a:cubicBezTo>
                  <a:cubicBezTo>
                    <a:pt x="23864" y="280970"/>
                    <a:pt x="36113" y="306202"/>
                    <a:pt x="51258" y="329691"/>
                  </a:cubicBezTo>
                  <a:cubicBezTo>
                    <a:pt x="55449" y="336739"/>
                    <a:pt x="56783" y="342930"/>
                    <a:pt x="63164" y="357313"/>
                  </a:cubicBezTo>
                  <a:cubicBezTo>
                    <a:pt x="69329" y="371772"/>
                    <a:pt x="78905" y="384517"/>
                    <a:pt x="91073" y="394461"/>
                  </a:cubicBezTo>
                  <a:cubicBezTo>
                    <a:pt x="101836" y="402176"/>
                    <a:pt x="106884" y="403224"/>
                    <a:pt x="109361" y="401795"/>
                  </a:cubicBezTo>
                  <a:cubicBezTo>
                    <a:pt x="111837" y="400366"/>
                    <a:pt x="111837" y="396461"/>
                    <a:pt x="107360" y="392270"/>
                  </a:cubicBezTo>
                  <a:cubicBezTo>
                    <a:pt x="99783" y="386317"/>
                    <a:pt x="93331" y="379059"/>
                    <a:pt x="88310" y="370839"/>
                  </a:cubicBezTo>
                  <a:cubicBezTo>
                    <a:pt x="88310" y="370839"/>
                    <a:pt x="97835" y="380364"/>
                    <a:pt x="103836" y="385412"/>
                  </a:cubicBezTo>
                  <a:cubicBezTo>
                    <a:pt x="109247" y="389955"/>
                    <a:pt x="115237" y="393775"/>
                    <a:pt x="121648" y="396747"/>
                  </a:cubicBezTo>
                  <a:cubicBezTo>
                    <a:pt x="127934" y="399509"/>
                    <a:pt x="136602" y="394175"/>
                    <a:pt x="132125" y="389984"/>
                  </a:cubicBezTo>
                  <a:cubicBezTo>
                    <a:pt x="127649" y="385793"/>
                    <a:pt x="123172" y="383697"/>
                    <a:pt x="114314" y="375982"/>
                  </a:cubicBezTo>
                  <a:cubicBezTo>
                    <a:pt x="109302" y="372067"/>
                    <a:pt x="104818" y="367524"/>
                    <a:pt x="100979" y="362457"/>
                  </a:cubicBezTo>
                  <a:cubicBezTo>
                    <a:pt x="107247" y="367238"/>
                    <a:pt x="113870" y="371534"/>
                    <a:pt x="120791" y="375315"/>
                  </a:cubicBezTo>
                  <a:cubicBezTo>
                    <a:pt x="126215" y="378592"/>
                    <a:pt x="132455" y="380278"/>
                    <a:pt x="138793" y="380173"/>
                  </a:cubicBezTo>
                  <a:cubicBezTo>
                    <a:pt x="142127" y="380173"/>
                    <a:pt x="146127" y="375411"/>
                    <a:pt x="139936" y="370648"/>
                  </a:cubicBezTo>
                  <a:cubicBezTo>
                    <a:pt x="131572" y="366295"/>
                    <a:pt x="123741" y="360990"/>
                    <a:pt x="116600" y="354837"/>
                  </a:cubicBezTo>
                  <a:cubicBezTo>
                    <a:pt x="109742" y="347979"/>
                    <a:pt x="105932" y="342264"/>
                    <a:pt x="107837" y="342168"/>
                  </a:cubicBezTo>
                  <a:cubicBezTo>
                    <a:pt x="109742" y="342073"/>
                    <a:pt x="113456" y="346264"/>
                    <a:pt x="121457" y="348836"/>
                  </a:cubicBezTo>
                  <a:cubicBezTo>
                    <a:pt x="129458" y="351408"/>
                    <a:pt x="138031" y="348836"/>
                    <a:pt x="139079" y="344645"/>
                  </a:cubicBezTo>
                  <a:cubicBezTo>
                    <a:pt x="140126" y="340454"/>
                    <a:pt x="139841" y="341121"/>
                    <a:pt x="132316" y="33740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9" name="Google Shape;3049;p47"/>
            <p:cNvSpPr/>
            <p:nvPr/>
          </p:nvSpPr>
          <p:spPr>
            <a:xfrm>
              <a:off x="2323859" y="1237315"/>
              <a:ext cx="82772" cy="112806"/>
            </a:xfrm>
            <a:custGeom>
              <a:avLst/>
              <a:gdLst/>
              <a:ahLst/>
              <a:cxnLst/>
              <a:rect l="l" t="t" r="r" b="b"/>
              <a:pathLst>
                <a:path w="82772" h="112806" extrusionOk="0">
                  <a:moveTo>
                    <a:pt x="0" y="90018"/>
                  </a:moveTo>
                  <a:cubicBezTo>
                    <a:pt x="0" y="90018"/>
                    <a:pt x="30004" y="119831"/>
                    <a:pt x="65532" y="111258"/>
                  </a:cubicBezTo>
                  <a:cubicBezTo>
                    <a:pt x="70580" y="107829"/>
                    <a:pt x="82772" y="38106"/>
                    <a:pt x="82772" y="38106"/>
                  </a:cubicBezTo>
                  <a:cubicBezTo>
                    <a:pt x="82772" y="38106"/>
                    <a:pt x="82772" y="-565"/>
                    <a:pt x="53149" y="6"/>
                  </a:cubicBezTo>
                  <a:cubicBezTo>
                    <a:pt x="23527" y="578"/>
                    <a:pt x="0" y="90018"/>
                    <a:pt x="0" y="9001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50" name="Google Shape;3050;p47"/>
          <p:cNvGrpSpPr/>
          <p:nvPr/>
        </p:nvGrpSpPr>
        <p:grpSpPr>
          <a:xfrm>
            <a:off x="2531557" y="3196864"/>
            <a:ext cx="1407493" cy="1561147"/>
            <a:chOff x="2152750" y="190500"/>
            <a:chExt cx="4293756" cy="4762499"/>
          </a:xfrm>
        </p:grpSpPr>
        <p:sp>
          <p:nvSpPr>
            <p:cNvPr id="3051" name="Google Shape;3051;p47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2" name="Google Shape;3052;p47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3" name="Google Shape;3053;p47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4" name="Google Shape;3054;p47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5" name="Google Shape;3055;p47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6" name="Google Shape;3056;p47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7" name="Google Shape;3057;p47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8" name="Google Shape;3058;p47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9" name="Google Shape;3059;p47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0" name="Google Shape;3060;p47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1" name="Google Shape;3061;p47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2" name="Google Shape;3062;p47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3" name="Google Shape;3063;p47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4" name="Google Shape;3064;p47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5" name="Google Shape;3065;p47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6" name="Google Shape;3066;p47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7" name="Google Shape;3067;p47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8" name="Google Shape;3068;p47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9" name="Google Shape;3069;p47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0" name="Google Shape;3070;p47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1" name="Google Shape;3071;p47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2" name="Google Shape;3072;p47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3" name="Google Shape;3073;p47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4" name="Google Shape;3074;p47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5" name="Google Shape;3075;p47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6" name="Google Shape;3076;p47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7" name="Google Shape;3077;p47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8" name="Google Shape;3078;p47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9" name="Google Shape;3079;p47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0" name="Google Shape;3080;p47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1" name="Google Shape;3081;p47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2" name="Google Shape;3082;p47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3" name="Google Shape;3083;p47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4" name="Google Shape;3084;p47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5" name="Google Shape;3085;p47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6" name="Google Shape;3086;p47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7" name="Google Shape;3087;p47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8" name="Google Shape;3088;p47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9" name="Google Shape;3089;p47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0" name="Google Shape;3090;p47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1" name="Google Shape;3091;p47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2" name="Google Shape;3092;p47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3" name="Google Shape;3093;p47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4" name="Google Shape;3094;p47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5" name="Google Shape;3095;p47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6" name="Google Shape;3096;p47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7" name="Google Shape;3097;p47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8" name="Google Shape;3098;p47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9" name="Google Shape;3099;p47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0" name="Google Shape;3100;p47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1" name="Google Shape;3101;p47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2" name="Google Shape;3102;p47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3" name="Google Shape;3103;p47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4" name="Google Shape;3104;p47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5" name="Google Shape;3105;p47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6" name="Google Shape;3106;p47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7" name="Google Shape;3107;p47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8" name="Google Shape;3108;p47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9" name="Google Shape;3109;p47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0" name="Google Shape;3110;p47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1" name="Google Shape;3111;p47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2" name="Google Shape;3112;p47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3" name="Google Shape;3113;p47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4" name="Google Shape;3114;p47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5" name="Google Shape;3115;p47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6" name="Google Shape;3116;p47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7" name="Google Shape;3117;p47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8" name="Google Shape;3118;p47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9" name="Google Shape;3119;p47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0" name="Google Shape;3120;p47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1" name="Google Shape;3121;p47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2" name="Google Shape;3122;p47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3" name="Google Shape;3123;p47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4" name="Google Shape;3124;p47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25" name="Google Shape;3125;p47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3126" name="Google Shape;3126;p47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7" name="Google Shape;3127;p47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8" name="Google Shape;3128;p47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9" name="Google Shape;3129;p47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0" name="Google Shape;3130;p47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1" name="Google Shape;3131;p47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2" name="Google Shape;3132;p47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3" name="Google Shape;3133;p47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4" name="Google Shape;3134;p47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5" name="Google Shape;3135;p47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3136" name="Google Shape;3136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7" name="Google Shape;3137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8" name="Google Shape;3138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9" name="Google Shape;3139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0" name="Google Shape;3140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141" name="Google Shape;3141;p47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2" name="Google Shape;3142;p47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3" name="Google Shape;3143;p47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4" name="Google Shape;3144;p47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5" name="Google Shape;3145;p47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6" name="Google Shape;3146;p47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7" name="Google Shape;3147;p47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8" name="Google Shape;3148;p47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9" name="Google Shape;3149;p47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0" name="Google Shape;3150;p47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1" name="Google Shape;3151;p47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2" name="Google Shape;3152;p47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3" name="Google Shape;3153;p47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4" name="Google Shape;3154;p47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5" name="Google Shape;3155;p47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6" name="Google Shape;3156;p47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7" name="Google Shape;3157;p47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8" name="Google Shape;3158;p47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59" name="Google Shape;3159;p47"/>
          <p:cNvGrpSpPr/>
          <p:nvPr/>
        </p:nvGrpSpPr>
        <p:grpSpPr>
          <a:xfrm>
            <a:off x="4562440" y="2924958"/>
            <a:ext cx="1641530" cy="1833054"/>
            <a:chOff x="2152775" y="305709"/>
            <a:chExt cx="4264823" cy="4762415"/>
          </a:xfrm>
        </p:grpSpPr>
        <p:grpSp>
          <p:nvGrpSpPr>
            <p:cNvPr id="3160" name="Google Shape;3160;p4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3161" name="Google Shape;3161;p4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2" name="Google Shape;3162;p4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3" name="Google Shape;3163;p4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4" name="Google Shape;3164;p4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5" name="Google Shape;3165;p4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6" name="Google Shape;3166;p4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7" name="Google Shape;3167;p4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8" name="Google Shape;3168;p4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9" name="Google Shape;3169;p4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0" name="Google Shape;3170;p4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1" name="Google Shape;3171;p4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2" name="Google Shape;3172;p4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3" name="Google Shape;3173;p4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4" name="Google Shape;3174;p4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5" name="Google Shape;3175;p4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6" name="Google Shape;3176;p4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7" name="Google Shape;3177;p4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78" name="Google Shape;3178;p4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3179" name="Google Shape;3179;p4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0" name="Google Shape;3180;p4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1" name="Google Shape;3181;p4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2" name="Google Shape;3182;p4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3" name="Google Shape;3183;p4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4" name="Google Shape;3184;p4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5" name="Google Shape;3185;p4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6" name="Google Shape;3186;p4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7" name="Google Shape;3187;p4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8" name="Google Shape;3188;p4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9" name="Google Shape;3189;p4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0" name="Google Shape;3190;p4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1" name="Google Shape;3191;p4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2" name="Google Shape;3192;p4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3" name="Google Shape;3193;p4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4" name="Google Shape;3194;p4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95" name="Google Shape;3195;p4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3196" name="Google Shape;3196;p4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7" name="Google Shape;3197;p4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8" name="Google Shape;3198;p4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9" name="Google Shape;3199;p4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0" name="Google Shape;3200;p4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1" name="Google Shape;3201;p4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2" name="Google Shape;3202;p4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3" name="Google Shape;3203;p4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4" name="Google Shape;3204;p4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5" name="Google Shape;3205;p4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6" name="Google Shape;3206;p4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7" name="Google Shape;3207;p4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8" name="Google Shape;3208;p4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9" name="Google Shape;3209;p4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0" name="Google Shape;3210;p4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1" name="Google Shape;3211;p4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12" name="Google Shape;3212;p4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3213" name="Google Shape;3213;p4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4" name="Google Shape;3214;p4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5" name="Google Shape;3215;p4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6" name="Google Shape;3216;p4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7" name="Google Shape;3217;p4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8" name="Google Shape;3218;p4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9" name="Google Shape;3219;p4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0" name="Google Shape;3220;p4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1" name="Google Shape;3221;p4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2" name="Google Shape;3222;p4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3" name="Google Shape;3223;p4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4" name="Google Shape;3224;p4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5" name="Google Shape;3225;p4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6" name="Google Shape;3226;p4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7" name="Google Shape;3227;p4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8" name="Google Shape;3228;p4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9" name="Google Shape;3229;p4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3230" name="Google Shape;3230;p4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1" name="Google Shape;3231;p4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2" name="Google Shape;3232;p4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3" name="Google Shape;3233;p4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4" name="Google Shape;3234;p4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5" name="Google Shape;3235;p4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6" name="Google Shape;3236;p4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7" name="Google Shape;3237;p4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8" name="Google Shape;3238;p4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9" name="Google Shape;3239;p4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0" name="Google Shape;3240;p4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1" name="Google Shape;3241;p4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2" name="Google Shape;3242;p4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3" name="Google Shape;3243;p4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4" name="Google Shape;3244;p4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5" name="Google Shape;3245;p4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46" name="Google Shape;3246;p4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3247" name="Google Shape;3247;p4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8" name="Google Shape;3248;p4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9" name="Google Shape;3249;p4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0" name="Google Shape;3250;p4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1" name="Google Shape;3251;p4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2" name="Google Shape;3252;p4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3" name="Google Shape;3253;p4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4" name="Google Shape;3254;p4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5" name="Google Shape;3255;p4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6" name="Google Shape;3256;p4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7" name="Google Shape;3257;p4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8" name="Google Shape;3258;p4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9" name="Google Shape;3259;p4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0" name="Google Shape;3260;p4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1" name="Google Shape;3261;p4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2" name="Google Shape;3262;p4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63" name="Google Shape;3263;p4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3264" name="Google Shape;3264;p4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5" name="Google Shape;3265;p4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6" name="Google Shape;3266;p4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7" name="Google Shape;3267;p4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8" name="Google Shape;3268;p4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9" name="Google Shape;3269;p4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0" name="Google Shape;3270;p4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1" name="Google Shape;3271;p4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2" name="Google Shape;3272;p4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3" name="Google Shape;3273;p4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4" name="Google Shape;3274;p4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5" name="Google Shape;3275;p4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6" name="Google Shape;3276;p4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7" name="Google Shape;3277;p4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8" name="Google Shape;3278;p4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9" name="Google Shape;3279;p4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280" name="Google Shape;3280;p4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1" name="Google Shape;3281;p4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2" name="Google Shape;3282;p4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3" name="Google Shape;3283;p4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4" name="Google Shape;3284;p4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85" name="Google Shape;3285;p4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3286" name="Google Shape;3286;p4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7" name="Google Shape;3287;p4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8" name="Google Shape;3288;p4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9" name="Google Shape;3289;p4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0" name="Google Shape;3290;p4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1" name="Google Shape;3291;p4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2" name="Google Shape;3292;p4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3" name="Google Shape;3293;p4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4" name="Google Shape;3294;p4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5" name="Google Shape;3295;p4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6" name="Google Shape;3296;p4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7" name="Google Shape;3297;p4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8" name="Google Shape;3298;p4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9" name="Google Shape;3299;p4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0" name="Google Shape;3300;p4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1" name="Google Shape;3301;p4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02" name="Google Shape;3302;p4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3303" name="Google Shape;3303;p4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4" name="Google Shape;3304;p4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5" name="Google Shape;3305;p4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6" name="Google Shape;3306;p4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7" name="Google Shape;3307;p4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8" name="Google Shape;3308;p4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9" name="Google Shape;3309;p4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0" name="Google Shape;3310;p4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1" name="Google Shape;3311;p4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2" name="Google Shape;3312;p4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3" name="Google Shape;3313;p4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4" name="Google Shape;3314;p4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5" name="Google Shape;3315;p4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6" name="Google Shape;3316;p4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7" name="Google Shape;3317;p4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8" name="Google Shape;3318;p4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19" name="Google Shape;3319;p4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3320" name="Google Shape;3320;p4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1" name="Google Shape;3321;p4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2" name="Google Shape;3322;p4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3" name="Google Shape;3323;p4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4" name="Google Shape;3324;p4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5" name="Google Shape;3325;p4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6" name="Google Shape;3326;p4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7" name="Google Shape;3327;p4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8" name="Google Shape;3328;p4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9" name="Google Shape;3329;p4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0" name="Google Shape;3330;p4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1" name="Google Shape;3331;p4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2" name="Google Shape;3332;p4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3" name="Google Shape;3333;p4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4" name="Google Shape;3334;p4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5" name="Google Shape;3335;p4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36" name="Google Shape;3336;p4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3337" name="Google Shape;3337;p4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8" name="Google Shape;3338;p4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9" name="Google Shape;3339;p4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0" name="Google Shape;3340;p4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1" name="Google Shape;3341;p4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2" name="Google Shape;3342;p4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3" name="Google Shape;3343;p4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4" name="Google Shape;3344;p4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5" name="Google Shape;3345;p4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6" name="Google Shape;3346;p4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7" name="Google Shape;3347;p4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8" name="Google Shape;3348;p4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9" name="Google Shape;3349;p4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0" name="Google Shape;3350;p4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1" name="Google Shape;3351;p4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2" name="Google Shape;3352;p4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53" name="Google Shape;3353;p4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3354" name="Google Shape;3354;p4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5" name="Google Shape;3355;p4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6" name="Google Shape;3356;p4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7" name="Google Shape;3357;p4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8" name="Google Shape;3358;p4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9" name="Google Shape;3359;p4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0" name="Google Shape;3360;p4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1" name="Google Shape;3361;p4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2" name="Google Shape;3362;p4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3" name="Google Shape;3363;p4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4" name="Google Shape;3364;p4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5" name="Google Shape;3365;p4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6" name="Google Shape;3366;p4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7" name="Google Shape;3367;p4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8" name="Google Shape;3368;p4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9" name="Google Shape;3369;p4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70" name="Google Shape;3370;p4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3371" name="Google Shape;3371;p4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2" name="Google Shape;3372;p4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3" name="Google Shape;3373;p4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4" name="Google Shape;3374;p4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5" name="Google Shape;3375;p4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6" name="Google Shape;3376;p4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7" name="Google Shape;3377;p4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8" name="Google Shape;3378;p4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9" name="Google Shape;3379;p4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0" name="Google Shape;3380;p4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1" name="Google Shape;3381;p4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2" name="Google Shape;3382;p4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3" name="Google Shape;3383;p4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4" name="Google Shape;3384;p4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5" name="Google Shape;3385;p4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6" name="Google Shape;3386;p4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87" name="Google Shape;3387;p4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3388" name="Google Shape;3388;p4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9" name="Google Shape;3389;p4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0" name="Google Shape;3390;p4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1" name="Google Shape;3391;p4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2" name="Google Shape;3392;p4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3" name="Google Shape;3393;p4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4" name="Google Shape;3394;p4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5" name="Google Shape;3395;p4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6" name="Google Shape;3396;p4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7" name="Google Shape;3397;p4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8" name="Google Shape;3398;p4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9" name="Google Shape;3399;p4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0" name="Google Shape;3400;p4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1" name="Google Shape;3401;p4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2" name="Google Shape;3402;p4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3" name="Google Shape;3403;p4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04" name="Google Shape;3404;p4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3405" name="Google Shape;3405;p4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6" name="Google Shape;3406;p4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7" name="Google Shape;3407;p4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8" name="Google Shape;3408;p4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9" name="Google Shape;3409;p4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0" name="Google Shape;3410;p4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1" name="Google Shape;3411;p4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2" name="Google Shape;3412;p4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3" name="Google Shape;3413;p4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4" name="Google Shape;3414;p4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5" name="Google Shape;3415;p4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6" name="Google Shape;3416;p4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7" name="Google Shape;3417;p4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8" name="Google Shape;3418;p4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9" name="Google Shape;3419;p4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0" name="Google Shape;3420;p4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21" name="Google Shape;3421;p4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3422" name="Google Shape;3422;p4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3" name="Google Shape;3423;p4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4" name="Google Shape;3424;p4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5" name="Google Shape;3425;p4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6" name="Google Shape;3426;p4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7" name="Google Shape;3427;p4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8" name="Google Shape;3428;p4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9" name="Google Shape;3429;p4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0" name="Google Shape;3430;p4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1" name="Google Shape;3431;p4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2" name="Google Shape;3432;p4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3" name="Google Shape;3433;p4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4" name="Google Shape;3434;p4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5" name="Google Shape;3435;p4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6" name="Google Shape;3436;p4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7" name="Google Shape;3437;p4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38" name="Google Shape;3438;p4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3439" name="Google Shape;3439;p4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0" name="Google Shape;3440;p4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1" name="Google Shape;3441;p4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2" name="Google Shape;3442;p4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3" name="Google Shape;3443;p4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4" name="Google Shape;3444;p4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5" name="Google Shape;3445;p4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6" name="Google Shape;3446;p4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7" name="Google Shape;3447;p4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8" name="Google Shape;3448;p4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9" name="Google Shape;3449;p4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0" name="Google Shape;3450;p4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1" name="Google Shape;3451;p4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2" name="Google Shape;3452;p4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3" name="Google Shape;3453;p4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4" name="Google Shape;3454;p4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55" name="Google Shape;3455;p4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3456" name="Google Shape;3456;p4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7" name="Google Shape;3457;p4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8" name="Google Shape;3458;p4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9" name="Google Shape;3459;p4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0" name="Google Shape;3460;p4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1" name="Google Shape;3461;p4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2" name="Google Shape;3462;p4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3" name="Google Shape;3463;p4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4" name="Google Shape;3464;p4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5" name="Google Shape;3465;p4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6" name="Google Shape;3466;p4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7" name="Google Shape;3467;p4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8" name="Google Shape;3468;p4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9" name="Google Shape;3469;p4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0" name="Google Shape;3470;p4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1" name="Google Shape;3471;p4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72" name="Google Shape;3472;p4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3473" name="Google Shape;3473;p4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4" name="Google Shape;3474;p4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5" name="Google Shape;3475;p4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6" name="Google Shape;3476;p4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7" name="Google Shape;3477;p4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8" name="Google Shape;3478;p4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9" name="Google Shape;3479;p4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0" name="Google Shape;3480;p4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1" name="Google Shape;3481;p4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2" name="Google Shape;3482;p4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3" name="Google Shape;3483;p4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4" name="Google Shape;3484;p4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5" name="Google Shape;3485;p4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6" name="Google Shape;3486;p4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7" name="Google Shape;3487;p4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8" name="Google Shape;3488;p4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89" name="Google Shape;3489;p4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3490" name="Google Shape;3490;p4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1" name="Google Shape;3491;p4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2" name="Google Shape;3492;p4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3" name="Google Shape;3493;p4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4" name="Google Shape;3494;p4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5" name="Google Shape;3495;p4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6" name="Google Shape;3496;p4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7" name="Google Shape;3497;p4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8" name="Google Shape;3498;p4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9" name="Google Shape;3499;p4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0" name="Google Shape;3500;p4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1" name="Google Shape;3501;p4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2" name="Google Shape;3502;p4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3" name="Google Shape;3503;p4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4" name="Google Shape;3504;p4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5" name="Google Shape;3505;p4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06" name="Google Shape;3506;p4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3507" name="Google Shape;3507;p4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8" name="Google Shape;3508;p4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9" name="Google Shape;3509;p4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0" name="Google Shape;3510;p4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1" name="Google Shape;3511;p4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2" name="Google Shape;3512;p4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3" name="Google Shape;3513;p4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4" name="Google Shape;3514;p4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5" name="Google Shape;3515;p4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6" name="Google Shape;3516;p4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7" name="Google Shape;3517;p4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8" name="Google Shape;3518;p4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9" name="Google Shape;3519;p4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0" name="Google Shape;3520;p4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1" name="Google Shape;3521;p4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2" name="Google Shape;3522;p4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23" name="Google Shape;3523;p4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3524" name="Google Shape;3524;p4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5" name="Google Shape;3525;p4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6" name="Google Shape;3526;p4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7" name="Google Shape;3527;p4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8" name="Google Shape;3528;p4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9" name="Google Shape;3529;p4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0" name="Google Shape;3530;p4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1" name="Google Shape;3531;p4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2" name="Google Shape;3532;p4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3" name="Google Shape;3533;p4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4" name="Google Shape;3534;p4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5" name="Google Shape;3535;p4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6" name="Google Shape;3536;p4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7" name="Google Shape;3537;p4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8" name="Google Shape;3538;p4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9" name="Google Shape;3539;p4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40" name="Google Shape;3540;p4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3541" name="Google Shape;3541;p4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2" name="Google Shape;3542;p4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3" name="Google Shape;3543;p4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4" name="Google Shape;3544;p4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5" name="Google Shape;3545;p4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6" name="Google Shape;3546;p4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7" name="Google Shape;3547;p4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8" name="Google Shape;3548;p4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9" name="Google Shape;3549;p4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0" name="Google Shape;3550;p4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1" name="Google Shape;3551;p4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2" name="Google Shape;3552;p4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3" name="Google Shape;3553;p4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4" name="Google Shape;3554;p4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5" name="Google Shape;3555;p4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6" name="Google Shape;3556;p4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57" name="Google Shape;3557;p4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3558" name="Google Shape;3558;p4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9" name="Google Shape;3559;p4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0" name="Google Shape;3560;p4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1" name="Google Shape;3561;p4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2" name="Google Shape;3562;p4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3" name="Google Shape;3563;p4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4" name="Google Shape;3564;p4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5" name="Google Shape;3565;p4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6" name="Google Shape;3566;p4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7" name="Google Shape;3567;p4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8" name="Google Shape;3568;p4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9" name="Google Shape;3569;p4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0" name="Google Shape;3570;p4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1" name="Google Shape;3571;p4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2" name="Google Shape;3572;p4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3" name="Google Shape;3573;p4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74" name="Google Shape;3574;p4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3575" name="Google Shape;3575;p4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6" name="Google Shape;3576;p4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7" name="Google Shape;3577;p4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8" name="Google Shape;3578;p4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9" name="Google Shape;3579;p4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0" name="Google Shape;3580;p4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1" name="Google Shape;3581;p4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2" name="Google Shape;3582;p4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3" name="Google Shape;3583;p4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4" name="Google Shape;3584;p4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5" name="Google Shape;3585;p4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6" name="Google Shape;3586;p4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7" name="Google Shape;3587;p4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8" name="Google Shape;3588;p4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9" name="Google Shape;3589;p4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0" name="Google Shape;3590;p4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91" name="Google Shape;3591;p4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2" name="Google Shape;3592;p4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3" name="Google Shape;3593;p4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4" name="Google Shape;3594;p4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5" name="Google Shape;3595;p4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6" name="Google Shape;3596;p4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7" name="Google Shape;3597;p4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8" name="Google Shape;3598;p4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9" name="Google Shape;3599;p4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0" name="Google Shape;3600;p4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1" name="Google Shape;3601;p4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2" name="Google Shape;3602;p4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3" name="Google Shape;3603;p4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4" name="Google Shape;3604;p4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5" name="Google Shape;3605;p4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6" name="Google Shape;3606;p4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7" name="Google Shape;3607;p4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8" name="Google Shape;3608;p4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9" name="Google Shape;3609;p4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0" name="Google Shape;3610;p4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1" name="Google Shape;3611;p4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2" name="Google Shape;3612;p4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3" name="Google Shape;3613;p4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4" name="Google Shape;3614;p4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5" name="Google Shape;3615;p4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6" name="Google Shape;3616;p4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7" name="Google Shape;3617;p4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8" name="Google Shape;3618;p4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9" name="Google Shape;3619;p4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0" name="Google Shape;3620;p4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1" name="Google Shape;3621;p4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2" name="Google Shape;3622;p4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3" name="Google Shape;3623;p4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4" name="Google Shape;3624;p4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5" name="Google Shape;3625;p4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6" name="Google Shape;3626;p4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7" name="Google Shape;3627;p4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8" name="Google Shape;3628;p4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9" name="Google Shape;3629;p4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0" name="Google Shape;3630;p4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1" name="Google Shape;3631;p4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2" name="Google Shape;3632;p4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3" name="Google Shape;3633;p4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4" name="Google Shape;3634;p4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5" name="Google Shape;3635;p4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6" name="Google Shape;3636;p4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7" name="Google Shape;3637;p4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8" name="Google Shape;3638;p4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9" name="Google Shape;3639;p4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0" name="Google Shape;3640;p4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1" name="Google Shape;3641;p4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2" name="Google Shape;3642;p4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3" name="Google Shape;3643;p4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4" name="Google Shape;3644;p4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5" name="Google Shape;3645;p4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6" name="Google Shape;3646;p4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7" name="Google Shape;3647;p4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8" name="Google Shape;3648;p4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9" name="Google Shape;3649;p4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0" name="Google Shape;3650;p4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1" name="Google Shape;3651;p4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2" name="Google Shape;3652;p4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3" name="Google Shape;3653;p4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4" name="Google Shape;3654;p4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5" name="Google Shape;3655;p4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6" name="Google Shape;3656;p4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7" name="Google Shape;3657;p4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8" name="Google Shape;3658;p4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9" name="Google Shape;3659;p4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0" name="Google Shape;3660;p4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1" name="Google Shape;3661;p4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2" name="Google Shape;3662;p4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3" name="Google Shape;3663;p4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4" name="Google Shape;3664;p4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5" name="Google Shape;3665;p4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66" name="Google Shape;3666;p4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3667" name="Google Shape;3667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8" name="Google Shape;3668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9" name="Google Shape;3669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0" name="Google Shape;3670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1" name="Google Shape;3671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72" name="Google Shape;3672;p4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3673" name="Google Shape;3673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4" name="Google Shape;3674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5" name="Google Shape;3675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6" name="Google Shape;3676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7" name="Google Shape;3677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78" name="Google Shape;3678;p4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9" name="Google Shape;3679;p4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80" name="Google Shape;3680;p47"/>
          <p:cNvGrpSpPr/>
          <p:nvPr/>
        </p:nvGrpSpPr>
        <p:grpSpPr>
          <a:xfrm>
            <a:off x="7208207" y="3113988"/>
            <a:ext cx="1407570" cy="1644023"/>
            <a:chOff x="2533225" y="322726"/>
            <a:chExt cx="4077549" cy="4762523"/>
          </a:xfrm>
        </p:grpSpPr>
        <p:sp>
          <p:nvSpPr>
            <p:cNvPr id="3681" name="Google Shape;3681;p47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2" name="Google Shape;3682;p47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3" name="Google Shape;3683;p47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4" name="Google Shape;3684;p47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5" name="Google Shape;3685;p47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6" name="Google Shape;3686;p47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7" name="Google Shape;3687;p47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8" name="Google Shape;3688;p47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9" name="Google Shape;3689;p47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0" name="Google Shape;3690;p47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1" name="Google Shape;3691;p47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2" name="Google Shape;3692;p47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3" name="Google Shape;3693;p47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4" name="Google Shape;3694;p47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5" name="Google Shape;3695;p47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6" name="Google Shape;3696;p47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7" name="Google Shape;3697;p47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8" name="Google Shape;3698;p47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9" name="Google Shape;3699;p47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0" name="Google Shape;3700;p47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1" name="Google Shape;3701;p47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2" name="Google Shape;3702;p47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3" name="Google Shape;3703;p47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4" name="Google Shape;3704;p47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5" name="Google Shape;3705;p47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6" name="Google Shape;3706;p47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7" name="Google Shape;3707;p47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8" name="Google Shape;3708;p47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9" name="Google Shape;3709;p47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0" name="Google Shape;3710;p47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1" name="Google Shape;3711;p47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2" name="Google Shape;3712;p47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3" name="Google Shape;3713;p47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4" name="Google Shape;3714;p47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5" name="Google Shape;3715;p47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6" name="Google Shape;3716;p47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7" name="Google Shape;3717;p47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8" name="Google Shape;3718;p47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9" name="Google Shape;3719;p47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0" name="Google Shape;3720;p47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1" name="Google Shape;3721;p47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2" name="Google Shape;3722;p47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3" name="Google Shape;3723;p47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24" name="Google Shape;3724;p47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3725" name="Google Shape;3725;p47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6" name="Google Shape;3726;p47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7" name="Google Shape;3727;p47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8" name="Google Shape;3728;p47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9" name="Google Shape;3729;p47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0" name="Google Shape;3730;p47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1" name="Google Shape;3731;p47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2" name="Google Shape;3732;p47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33" name="Google Shape;3733;p47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4" name="Google Shape;3734;p47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5" name="Google Shape;3735;p47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6" name="Google Shape;3736;p47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7" name="Google Shape;3737;p47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8" name="Google Shape;3738;p47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9" name="Google Shape;3739;p47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0" name="Google Shape;3740;p47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1" name="Google Shape;3741;p47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2" name="Google Shape;3742;p47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3" name="Google Shape;3743;p47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4" name="Google Shape;3744;p47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5" name="Google Shape;3745;p47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6" name="Google Shape;3746;p47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7" name="Google Shape;3747;p47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8" name="Google Shape;3748;p47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9" name="Google Shape;3749;p47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0" name="Google Shape;3750;p47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1" name="Google Shape;3751;p47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2" name="Google Shape;3752;p47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3" name="Google Shape;3753;p47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4" name="Google Shape;3754;p47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5" name="Google Shape;3755;p47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6" name="Google Shape;3756;p47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7" name="Google Shape;3757;p47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8" name="Google Shape;3758;p47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9" name="Google Shape;3759;p47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0" name="Google Shape;3760;p47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1" name="Google Shape;3761;p47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2" name="Google Shape;3762;p47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3" name="Google Shape;3763;p47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4" name="Google Shape;3764;p47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5" name="Google Shape;3765;p47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6" name="Google Shape;3766;p47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7" name="Google Shape;3767;p47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8" name="Google Shape;3768;p47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9" name="Google Shape;3769;p47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0" name="Google Shape;3770;p47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1" name="Google Shape;3771;p47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2" name="Google Shape;3772;p47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3" name="Google Shape;3773;p47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4" name="Google Shape;3774;p47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5" name="Google Shape;3775;p47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6" name="Google Shape;3776;p47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7" name="Google Shape;3777;p47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8" name="Google Shape;3778;p47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9" name="Google Shape;3779;p47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0" name="Google Shape;3780;p47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1" name="Google Shape;3781;p47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2" name="Google Shape;3782;p47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3" name="Google Shape;3783;p47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4" name="Google Shape;3784;p47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3785" name="Google Shape;3785;p47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6" name="Google Shape;3786;p47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7" name="Google Shape;3787;p47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8" name="Google Shape;3788;p47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9" name="Google Shape;3789;p47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0" name="Google Shape;3790;p47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1" name="Google Shape;3791;p47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2" name="Google Shape;3792;p47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3" name="Google Shape;3793;p47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4" name="Google Shape;3794;p47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5" name="Google Shape;3795;p47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6" name="Google Shape;3796;p47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7" name="Google Shape;3797;p47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8" name="Google Shape;3798;p47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9" name="Google Shape;3799;p47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0" name="Google Shape;3800;p47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1" name="Google Shape;3801;p4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2" name="Google Shape;3802;p4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3" name="Google Shape;3803;p47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4" name="Google Shape;3804;p47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05" name="Google Shape;3805;p47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6" name="Google Shape;3806;p47"/>
            <p:cNvSpPr/>
            <p:nvPr/>
          </p:nvSpPr>
          <p:spPr>
            <a:xfrm>
              <a:off x="6274476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7" name="Google Shape;3807;p47"/>
            <p:cNvSpPr/>
            <p:nvPr/>
          </p:nvSpPr>
          <p:spPr>
            <a:xfrm>
              <a:off x="6256990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8" name="Google Shape;3808;p47"/>
            <p:cNvSpPr/>
            <p:nvPr/>
          </p:nvSpPr>
          <p:spPr>
            <a:xfrm>
              <a:off x="6322845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9" name="Google Shape;3809;p47"/>
            <p:cNvSpPr/>
            <p:nvPr/>
          </p:nvSpPr>
          <p:spPr>
            <a:xfrm>
              <a:off x="3417840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0" name="Google Shape;3810;p47"/>
            <p:cNvSpPr/>
            <p:nvPr/>
          </p:nvSpPr>
          <p:spPr>
            <a:xfrm>
              <a:off x="3400355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1" name="Google Shape;3811;p47"/>
            <p:cNvSpPr/>
            <p:nvPr/>
          </p:nvSpPr>
          <p:spPr>
            <a:xfrm>
              <a:off x="3456326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12" name="Google Shape;3812;p47"/>
          <p:cNvSpPr txBox="1">
            <a:spLocks noGrp="1"/>
          </p:cNvSpPr>
          <p:nvPr>
            <p:ph type="title"/>
          </p:nvPr>
        </p:nvSpPr>
        <p:spPr>
          <a:xfrm>
            <a:off x="381000" y="624650"/>
            <a:ext cx="1562100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Extra resources</a:t>
            </a:r>
            <a:endParaRPr sz="2400"/>
          </a:p>
        </p:txBody>
      </p:sp>
      <p:sp>
        <p:nvSpPr>
          <p:cNvPr id="3813" name="Google Shape;3813;p47"/>
          <p:cNvSpPr txBox="1"/>
          <p:nvPr/>
        </p:nvSpPr>
        <p:spPr>
          <a:xfrm>
            <a:off x="381000" y="1466850"/>
            <a:ext cx="17826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Illustrations created by </a:t>
            </a: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3"/>
              </a:rPr>
              <a:t>Sergei Tikhonov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Free illustrations published under the MIT License. You can use them for personal and commercial projects, without the need to include attribution.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4"/>
              </a:rPr>
              <a:t>See license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8" name="Google Shape;3818;p4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122</a:t>
            </a:fld>
            <a:endParaRPr/>
          </a:p>
        </p:txBody>
      </p:sp>
      <p:grpSp>
        <p:nvGrpSpPr>
          <p:cNvPr id="3819" name="Google Shape;3819;p48"/>
          <p:cNvGrpSpPr/>
          <p:nvPr/>
        </p:nvGrpSpPr>
        <p:grpSpPr>
          <a:xfrm>
            <a:off x="2824328" y="371579"/>
            <a:ext cx="1459675" cy="1782539"/>
            <a:chOff x="2473900" y="225896"/>
            <a:chExt cx="3899746" cy="4762328"/>
          </a:xfrm>
        </p:grpSpPr>
        <p:sp>
          <p:nvSpPr>
            <p:cNvPr id="3820" name="Google Shape;3820;p48"/>
            <p:cNvSpPr/>
            <p:nvPr/>
          </p:nvSpPr>
          <p:spPr>
            <a:xfrm>
              <a:off x="3961606" y="3558431"/>
              <a:ext cx="1029717" cy="605511"/>
            </a:xfrm>
            <a:custGeom>
              <a:avLst/>
              <a:gdLst/>
              <a:ahLst/>
              <a:cxnLst/>
              <a:rect l="l" t="t" r="r" b="b"/>
              <a:pathLst>
                <a:path w="1029717" h="605511" extrusionOk="0">
                  <a:moveTo>
                    <a:pt x="850397" y="593403"/>
                  </a:moveTo>
                  <a:lnTo>
                    <a:pt x="15367" y="111819"/>
                  </a:lnTo>
                  <a:cubicBezTo>
                    <a:pt x="618" y="103218"/>
                    <a:pt x="-4384" y="84273"/>
                    <a:pt x="4193" y="69490"/>
                  </a:cubicBezTo>
                  <a:cubicBezTo>
                    <a:pt x="7132" y="64442"/>
                    <a:pt x="11430" y="60327"/>
                    <a:pt x="16603" y="57622"/>
                  </a:cubicBezTo>
                  <a:lnTo>
                    <a:pt x="121683" y="3425"/>
                  </a:lnTo>
                  <a:cubicBezTo>
                    <a:pt x="130993" y="-1366"/>
                    <a:pt x="142081" y="-1118"/>
                    <a:pt x="151163" y="4092"/>
                  </a:cubicBezTo>
                  <a:lnTo>
                    <a:pt x="1014246" y="501868"/>
                  </a:lnTo>
                  <a:cubicBezTo>
                    <a:pt x="1029005" y="510355"/>
                    <a:pt x="1034092" y="529214"/>
                    <a:pt x="1025619" y="543997"/>
                  </a:cubicBezTo>
                  <a:cubicBezTo>
                    <a:pt x="1022662" y="549150"/>
                    <a:pt x="1018287" y="553341"/>
                    <a:pt x="1013010" y="556065"/>
                  </a:cubicBezTo>
                  <a:lnTo>
                    <a:pt x="936934" y="595404"/>
                  </a:lnTo>
                  <a:cubicBezTo>
                    <a:pt x="909632" y="609558"/>
                    <a:pt x="877014" y="608805"/>
                    <a:pt x="850397" y="593403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1" name="Google Shape;3821;p48"/>
            <p:cNvSpPr/>
            <p:nvPr/>
          </p:nvSpPr>
          <p:spPr>
            <a:xfrm>
              <a:off x="4042969" y="1357120"/>
              <a:ext cx="929840" cy="2717164"/>
            </a:xfrm>
            <a:custGeom>
              <a:avLst/>
              <a:gdLst/>
              <a:ahLst/>
              <a:cxnLst/>
              <a:rect l="l" t="t" r="r" b="b"/>
              <a:pathLst>
                <a:path w="929840" h="2717164" extrusionOk="0">
                  <a:moveTo>
                    <a:pt x="820195" y="2704036"/>
                  </a:moveTo>
                  <a:lnTo>
                    <a:pt x="108694" y="2292556"/>
                  </a:lnTo>
                  <a:cubicBezTo>
                    <a:pt x="48403" y="2257695"/>
                    <a:pt x="0" y="2164254"/>
                    <a:pt x="0" y="2083768"/>
                  </a:cubicBezTo>
                  <a:lnTo>
                    <a:pt x="0" y="95710"/>
                  </a:lnTo>
                  <a:cubicBezTo>
                    <a:pt x="0" y="15224"/>
                    <a:pt x="48879" y="-21733"/>
                    <a:pt x="109169" y="13128"/>
                  </a:cubicBezTo>
                  <a:lnTo>
                    <a:pt x="820671" y="424608"/>
                  </a:lnTo>
                  <a:cubicBezTo>
                    <a:pt x="880961" y="459470"/>
                    <a:pt x="929840" y="552910"/>
                    <a:pt x="929840" y="633396"/>
                  </a:cubicBezTo>
                  <a:lnTo>
                    <a:pt x="929840" y="2621454"/>
                  </a:lnTo>
                  <a:cubicBezTo>
                    <a:pt x="929365" y="2701941"/>
                    <a:pt x="880486" y="2738897"/>
                    <a:pt x="820195" y="270403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2" name="Google Shape;3822;p48"/>
            <p:cNvSpPr/>
            <p:nvPr/>
          </p:nvSpPr>
          <p:spPr>
            <a:xfrm>
              <a:off x="4875432" y="3975622"/>
              <a:ext cx="56391" cy="121443"/>
            </a:xfrm>
            <a:custGeom>
              <a:avLst/>
              <a:gdLst/>
              <a:ahLst/>
              <a:cxnLst/>
              <a:rect l="l" t="t" r="r" b="b"/>
              <a:pathLst>
                <a:path w="56391" h="121443" extrusionOk="0">
                  <a:moveTo>
                    <a:pt x="0" y="121444"/>
                  </a:moveTo>
                  <a:lnTo>
                    <a:pt x="56391" y="92869"/>
                  </a:lnTo>
                  <a:lnTo>
                    <a:pt x="2282" y="0"/>
                  </a:lnTo>
                  <a:lnTo>
                    <a:pt x="0" y="12144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3" name="Google Shape;3823;p48"/>
            <p:cNvSpPr/>
            <p:nvPr/>
          </p:nvSpPr>
          <p:spPr>
            <a:xfrm>
              <a:off x="4031462" y="1362819"/>
              <a:ext cx="51922" cy="76581"/>
            </a:xfrm>
            <a:custGeom>
              <a:avLst/>
              <a:gdLst/>
              <a:ahLst/>
              <a:cxnLst/>
              <a:rect l="l" t="t" r="r" b="b"/>
              <a:pathLst>
                <a:path w="51922" h="76581" extrusionOk="0">
                  <a:moveTo>
                    <a:pt x="0" y="27242"/>
                  </a:moveTo>
                  <a:lnTo>
                    <a:pt x="51922" y="0"/>
                  </a:lnTo>
                  <a:lnTo>
                    <a:pt x="41461" y="76581"/>
                  </a:lnTo>
                  <a:lnTo>
                    <a:pt x="0" y="272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4" name="Google Shape;3824;p48"/>
            <p:cNvSpPr/>
            <p:nvPr/>
          </p:nvSpPr>
          <p:spPr>
            <a:xfrm>
              <a:off x="3997133" y="1379805"/>
              <a:ext cx="929842" cy="2717228"/>
            </a:xfrm>
            <a:custGeom>
              <a:avLst/>
              <a:gdLst/>
              <a:ahLst/>
              <a:cxnLst/>
              <a:rect l="l" t="t" r="r" b="b"/>
              <a:pathLst>
                <a:path w="929842" h="2717228" extrusionOk="0">
                  <a:moveTo>
                    <a:pt x="820671" y="2704116"/>
                  </a:moveTo>
                  <a:lnTo>
                    <a:pt x="109169" y="2292636"/>
                  </a:lnTo>
                  <a:cubicBezTo>
                    <a:pt x="48879" y="2257774"/>
                    <a:pt x="0" y="2164239"/>
                    <a:pt x="0" y="2083752"/>
                  </a:cubicBezTo>
                  <a:lnTo>
                    <a:pt x="0" y="95790"/>
                  </a:lnTo>
                  <a:cubicBezTo>
                    <a:pt x="0" y="15303"/>
                    <a:pt x="48879" y="-21749"/>
                    <a:pt x="109169" y="13113"/>
                  </a:cubicBezTo>
                  <a:lnTo>
                    <a:pt x="820671" y="424593"/>
                  </a:lnTo>
                  <a:cubicBezTo>
                    <a:pt x="880961" y="459454"/>
                    <a:pt x="929840" y="552990"/>
                    <a:pt x="929840" y="633476"/>
                  </a:cubicBezTo>
                  <a:lnTo>
                    <a:pt x="929840" y="2621439"/>
                  </a:lnTo>
                  <a:cubicBezTo>
                    <a:pt x="930221" y="2701925"/>
                    <a:pt x="880961" y="2738977"/>
                    <a:pt x="820671" y="270411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5" name="Google Shape;3825;p48"/>
            <p:cNvSpPr/>
            <p:nvPr/>
          </p:nvSpPr>
          <p:spPr>
            <a:xfrm>
              <a:off x="3989621" y="1384880"/>
              <a:ext cx="929745" cy="2717215"/>
            </a:xfrm>
            <a:custGeom>
              <a:avLst/>
              <a:gdLst/>
              <a:ahLst/>
              <a:cxnLst/>
              <a:rect l="l" t="t" r="r" b="b"/>
              <a:pathLst>
                <a:path w="929745" h="2717215" extrusionOk="0">
                  <a:moveTo>
                    <a:pt x="929745" y="633449"/>
                  </a:moveTo>
                  <a:lnTo>
                    <a:pt x="929745" y="2621412"/>
                  </a:lnTo>
                  <a:cubicBezTo>
                    <a:pt x="929745" y="2701994"/>
                    <a:pt x="880961" y="2738951"/>
                    <a:pt x="820671" y="2704089"/>
                  </a:cubicBezTo>
                  <a:lnTo>
                    <a:pt x="541567" y="2542736"/>
                  </a:lnTo>
                  <a:lnTo>
                    <a:pt x="454840" y="2492539"/>
                  </a:lnTo>
                  <a:lnTo>
                    <a:pt x="109074" y="2292514"/>
                  </a:lnTo>
                  <a:cubicBezTo>
                    <a:pt x="48784" y="2257653"/>
                    <a:pt x="0" y="2164212"/>
                    <a:pt x="0" y="2083631"/>
                  </a:cubicBezTo>
                  <a:lnTo>
                    <a:pt x="0" y="95763"/>
                  </a:lnTo>
                  <a:cubicBezTo>
                    <a:pt x="0" y="15182"/>
                    <a:pt x="48784" y="-21680"/>
                    <a:pt x="109074" y="13086"/>
                  </a:cubicBezTo>
                  <a:lnTo>
                    <a:pt x="820671" y="424566"/>
                  </a:lnTo>
                  <a:cubicBezTo>
                    <a:pt x="880676" y="459428"/>
                    <a:pt x="929745" y="552868"/>
                    <a:pt x="929745" y="6334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6" name="Google Shape;3826;p48"/>
            <p:cNvSpPr/>
            <p:nvPr/>
          </p:nvSpPr>
          <p:spPr>
            <a:xfrm>
              <a:off x="4041162" y="1465160"/>
              <a:ext cx="826947" cy="2523815"/>
            </a:xfrm>
            <a:custGeom>
              <a:avLst/>
              <a:gdLst/>
              <a:ahLst/>
              <a:cxnLst/>
              <a:rect l="l" t="t" r="r" b="b"/>
              <a:pathLst>
                <a:path w="826947" h="2523815" extrusionOk="0">
                  <a:moveTo>
                    <a:pt x="826947" y="532977"/>
                  </a:moveTo>
                  <a:lnTo>
                    <a:pt x="826947" y="2469219"/>
                  </a:lnTo>
                  <a:cubicBezTo>
                    <a:pt x="826947" y="2517987"/>
                    <a:pt x="792808" y="2537799"/>
                    <a:pt x="750871" y="2513319"/>
                  </a:cubicBezTo>
                  <a:lnTo>
                    <a:pt x="528444" y="2384732"/>
                  </a:lnTo>
                  <a:lnTo>
                    <a:pt x="508759" y="2373397"/>
                  </a:lnTo>
                  <a:lnTo>
                    <a:pt x="502197" y="2369492"/>
                  </a:lnTo>
                  <a:lnTo>
                    <a:pt x="453889" y="2341965"/>
                  </a:lnTo>
                  <a:lnTo>
                    <a:pt x="314670" y="2261669"/>
                  </a:lnTo>
                  <a:lnTo>
                    <a:pt x="314670" y="2261669"/>
                  </a:lnTo>
                  <a:lnTo>
                    <a:pt x="256947" y="2228332"/>
                  </a:lnTo>
                  <a:lnTo>
                    <a:pt x="233744" y="2214901"/>
                  </a:lnTo>
                  <a:lnTo>
                    <a:pt x="76076" y="2123747"/>
                  </a:lnTo>
                  <a:cubicBezTo>
                    <a:pt x="33949" y="2099363"/>
                    <a:pt x="0" y="2040022"/>
                    <a:pt x="0" y="1991159"/>
                  </a:cubicBezTo>
                  <a:lnTo>
                    <a:pt x="0" y="54631"/>
                  </a:lnTo>
                  <a:cubicBezTo>
                    <a:pt x="0" y="5863"/>
                    <a:pt x="34139" y="-13949"/>
                    <a:pt x="76076" y="10435"/>
                  </a:cubicBezTo>
                  <a:lnTo>
                    <a:pt x="353659" y="171122"/>
                  </a:lnTo>
                  <a:lnTo>
                    <a:pt x="353659" y="171884"/>
                  </a:lnTo>
                  <a:cubicBezTo>
                    <a:pt x="355979" y="213822"/>
                    <a:pt x="378127" y="252141"/>
                    <a:pt x="413283" y="275040"/>
                  </a:cubicBezTo>
                  <a:cubicBezTo>
                    <a:pt x="446186" y="294090"/>
                    <a:pt x="472813" y="278564"/>
                    <a:pt x="472813" y="240654"/>
                  </a:cubicBezTo>
                  <a:cubicBezTo>
                    <a:pt x="472813" y="240654"/>
                    <a:pt x="472813" y="240083"/>
                    <a:pt x="472813" y="239797"/>
                  </a:cubicBezTo>
                  <a:lnTo>
                    <a:pt x="750681" y="400484"/>
                  </a:lnTo>
                  <a:cubicBezTo>
                    <a:pt x="792808" y="424868"/>
                    <a:pt x="826947" y="484590"/>
                    <a:pt x="826947" y="5329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7" name="Google Shape;3827;p48"/>
            <p:cNvSpPr/>
            <p:nvPr/>
          </p:nvSpPr>
          <p:spPr>
            <a:xfrm rot="-1790023">
              <a:off x="4443891" y="1666407"/>
              <a:ext cx="37024" cy="64039"/>
            </a:xfrm>
            <a:custGeom>
              <a:avLst/>
              <a:gdLst/>
              <a:ahLst/>
              <a:cxnLst/>
              <a:rect l="l" t="t" r="r" b="b"/>
              <a:pathLst>
                <a:path w="37023" h="64037" extrusionOk="0">
                  <a:moveTo>
                    <a:pt x="37025" y="32019"/>
                  </a:moveTo>
                  <a:cubicBezTo>
                    <a:pt x="37025" y="49703"/>
                    <a:pt x="28737" y="64038"/>
                    <a:pt x="18513" y="64038"/>
                  </a:cubicBezTo>
                  <a:cubicBezTo>
                    <a:pt x="8289" y="64038"/>
                    <a:pt x="1" y="49703"/>
                    <a:pt x="1" y="32019"/>
                  </a:cubicBezTo>
                  <a:cubicBezTo>
                    <a:pt x="1" y="14336"/>
                    <a:pt x="8289" y="1"/>
                    <a:pt x="18513" y="1"/>
                  </a:cubicBezTo>
                  <a:cubicBezTo>
                    <a:pt x="28737" y="1"/>
                    <a:pt x="37025" y="14336"/>
                    <a:pt x="37025" y="3201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8" name="Google Shape;3828;p48"/>
            <p:cNvSpPr/>
            <p:nvPr/>
          </p:nvSpPr>
          <p:spPr>
            <a:xfrm>
              <a:off x="4445031" y="1680263"/>
              <a:ext cx="19019" cy="24476"/>
            </a:xfrm>
            <a:custGeom>
              <a:avLst/>
              <a:gdLst/>
              <a:ahLst/>
              <a:cxnLst/>
              <a:rect l="l" t="t" r="r" b="b"/>
              <a:pathLst>
                <a:path w="19019" h="24476" extrusionOk="0">
                  <a:moveTo>
                    <a:pt x="9510" y="23170"/>
                  </a:moveTo>
                  <a:cubicBezTo>
                    <a:pt x="3927" y="19532"/>
                    <a:pt x="399" y="13445"/>
                    <a:pt x="0" y="6787"/>
                  </a:cubicBezTo>
                  <a:cubicBezTo>
                    <a:pt x="0" y="691"/>
                    <a:pt x="4279" y="-1690"/>
                    <a:pt x="9510" y="1263"/>
                  </a:cubicBezTo>
                  <a:cubicBezTo>
                    <a:pt x="15130" y="4911"/>
                    <a:pt x="18667" y="11035"/>
                    <a:pt x="19019" y="17741"/>
                  </a:cubicBezTo>
                  <a:cubicBezTo>
                    <a:pt x="18924" y="23742"/>
                    <a:pt x="14740" y="26218"/>
                    <a:pt x="9510" y="23170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9" name="Google Shape;3829;p48"/>
            <p:cNvSpPr/>
            <p:nvPr/>
          </p:nvSpPr>
          <p:spPr>
            <a:xfrm>
              <a:off x="4937719" y="2165784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2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1"/>
                  </a:cubicBezTo>
                  <a:lnTo>
                    <a:pt x="21016" y="94004"/>
                  </a:lnTo>
                  <a:cubicBezTo>
                    <a:pt x="20930" y="101986"/>
                    <a:pt x="17041" y="109453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0" name="Google Shape;3830;p48"/>
            <p:cNvSpPr/>
            <p:nvPr/>
          </p:nvSpPr>
          <p:spPr>
            <a:xfrm>
              <a:off x="4937719" y="2304659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3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2"/>
                  </a:cubicBezTo>
                  <a:lnTo>
                    <a:pt x="21016" y="94004"/>
                  </a:lnTo>
                  <a:cubicBezTo>
                    <a:pt x="20930" y="101986"/>
                    <a:pt x="17041" y="109454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1" name="Google Shape;3831;p48"/>
            <p:cNvSpPr/>
            <p:nvPr/>
          </p:nvSpPr>
          <p:spPr>
            <a:xfrm>
              <a:off x="4126748" y="1626823"/>
              <a:ext cx="636661" cy="579135"/>
            </a:xfrm>
            <a:custGeom>
              <a:avLst/>
              <a:gdLst/>
              <a:ahLst/>
              <a:cxnLst/>
              <a:rect l="l" t="t" r="r" b="b"/>
              <a:pathLst>
                <a:path w="636661" h="579135" extrusionOk="0">
                  <a:moveTo>
                    <a:pt x="607277" y="575624"/>
                  </a:moveTo>
                  <a:lnTo>
                    <a:pt x="29384" y="241392"/>
                  </a:lnTo>
                  <a:cubicBezTo>
                    <a:pt x="11231" y="228400"/>
                    <a:pt x="323" y="207540"/>
                    <a:pt x="0" y="185195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607277" y="337690"/>
                  </a:lnTo>
                  <a:cubicBezTo>
                    <a:pt x="625403" y="350749"/>
                    <a:pt x="636301" y="371618"/>
                    <a:pt x="636662" y="393983"/>
                  </a:cubicBezTo>
                  <a:lnTo>
                    <a:pt x="636662" y="553336"/>
                  </a:lnTo>
                  <a:cubicBezTo>
                    <a:pt x="636662" y="575053"/>
                    <a:pt x="623444" y="584959"/>
                    <a:pt x="607277" y="57562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2" name="Google Shape;3832;p48"/>
            <p:cNvSpPr/>
            <p:nvPr/>
          </p:nvSpPr>
          <p:spPr>
            <a:xfrm>
              <a:off x="4126748" y="1794587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3" name="Google Shape;3833;p48"/>
            <p:cNvSpPr/>
            <p:nvPr/>
          </p:nvSpPr>
          <p:spPr>
            <a:xfrm>
              <a:off x="4244285" y="1743629"/>
              <a:ext cx="435820" cy="297370"/>
            </a:xfrm>
            <a:custGeom>
              <a:avLst/>
              <a:gdLst/>
              <a:ahLst/>
              <a:cxnLst/>
              <a:rect l="l" t="t" r="r" b="b"/>
              <a:pathLst>
                <a:path w="435820" h="297370" extrusionOk="0">
                  <a:moveTo>
                    <a:pt x="435821" y="297371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435821" y="252032"/>
                  </a:lnTo>
                  <a:lnTo>
                    <a:pt x="435821" y="297371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4" name="Google Shape;3834;p48"/>
            <p:cNvSpPr/>
            <p:nvPr/>
          </p:nvSpPr>
          <p:spPr>
            <a:xfrm>
              <a:off x="4244285" y="1811637"/>
              <a:ext cx="215485" cy="169925"/>
            </a:xfrm>
            <a:custGeom>
              <a:avLst/>
              <a:gdLst/>
              <a:ahLst/>
              <a:cxnLst/>
              <a:rect l="l" t="t" r="r" b="b"/>
              <a:pathLst>
                <a:path w="215485" h="169925" extrusionOk="0">
                  <a:moveTo>
                    <a:pt x="215486" y="169926"/>
                  </a:moveTo>
                  <a:lnTo>
                    <a:pt x="0" y="45244"/>
                  </a:lnTo>
                  <a:lnTo>
                    <a:pt x="0" y="0"/>
                  </a:lnTo>
                  <a:lnTo>
                    <a:pt x="215486" y="124587"/>
                  </a:lnTo>
                  <a:lnTo>
                    <a:pt x="215486" y="169926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5" name="Google Shape;3835;p48"/>
            <p:cNvSpPr/>
            <p:nvPr/>
          </p:nvSpPr>
          <p:spPr>
            <a:xfrm>
              <a:off x="4126748" y="2516077"/>
              <a:ext cx="479945" cy="412011"/>
            </a:xfrm>
            <a:custGeom>
              <a:avLst/>
              <a:gdLst/>
              <a:ahLst/>
              <a:cxnLst/>
              <a:rect l="l" t="t" r="r" b="b"/>
              <a:pathLst>
                <a:path w="479945" h="412011" extrusionOk="0">
                  <a:moveTo>
                    <a:pt x="450561" y="408461"/>
                  </a:moveTo>
                  <a:lnTo>
                    <a:pt x="29384" y="164906"/>
                  </a:lnTo>
                  <a:cubicBezTo>
                    <a:pt x="11231" y="151914"/>
                    <a:pt x="323" y="131054"/>
                    <a:pt x="0" y="108709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450561" y="247107"/>
                  </a:lnTo>
                  <a:cubicBezTo>
                    <a:pt x="468686" y="260128"/>
                    <a:pt x="479584" y="280968"/>
                    <a:pt x="479945" y="303304"/>
                  </a:cubicBezTo>
                  <a:lnTo>
                    <a:pt x="479945" y="386172"/>
                  </a:lnTo>
                  <a:cubicBezTo>
                    <a:pt x="479945" y="407889"/>
                    <a:pt x="466727" y="417890"/>
                    <a:pt x="450561" y="408461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6" name="Google Shape;3836;p48"/>
            <p:cNvSpPr/>
            <p:nvPr/>
          </p:nvSpPr>
          <p:spPr>
            <a:xfrm>
              <a:off x="4126748" y="260459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7" name="Google Shape;3837;p48"/>
            <p:cNvSpPr/>
            <p:nvPr/>
          </p:nvSpPr>
          <p:spPr>
            <a:xfrm>
              <a:off x="4215377" y="2616119"/>
              <a:ext cx="328553" cy="235362"/>
            </a:xfrm>
            <a:custGeom>
              <a:avLst/>
              <a:gdLst/>
              <a:ahLst/>
              <a:cxnLst/>
              <a:rect l="l" t="t" r="r" b="b"/>
              <a:pathLst>
                <a:path w="328553" h="235362" extrusionOk="0">
                  <a:moveTo>
                    <a:pt x="328554" y="235363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328554" y="190024"/>
                  </a:lnTo>
                  <a:lnTo>
                    <a:pt x="328554" y="235363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8" name="Google Shape;3838;p48"/>
            <p:cNvSpPr/>
            <p:nvPr/>
          </p:nvSpPr>
          <p:spPr>
            <a:xfrm>
              <a:off x="4331202" y="2188583"/>
              <a:ext cx="432207" cy="461037"/>
            </a:xfrm>
            <a:custGeom>
              <a:avLst/>
              <a:gdLst/>
              <a:ahLst/>
              <a:cxnLst/>
              <a:rect l="l" t="t" r="r" b="b"/>
              <a:pathLst>
                <a:path w="432207" h="461037" extrusionOk="0">
                  <a:moveTo>
                    <a:pt x="29384" y="241512"/>
                  </a:moveTo>
                  <a:lnTo>
                    <a:pt x="402823" y="457444"/>
                  </a:lnTo>
                  <a:cubicBezTo>
                    <a:pt x="418989" y="466969"/>
                    <a:pt x="432207" y="456873"/>
                    <a:pt x="432207" y="435251"/>
                  </a:cubicBezTo>
                  <a:lnTo>
                    <a:pt x="432207" y="275517"/>
                  </a:lnTo>
                  <a:cubicBezTo>
                    <a:pt x="431856" y="253180"/>
                    <a:pt x="420958" y="232330"/>
                    <a:pt x="402823" y="219319"/>
                  </a:cubicBezTo>
                  <a:lnTo>
                    <a:pt x="29384" y="3578"/>
                  </a:lnTo>
                  <a:cubicBezTo>
                    <a:pt x="13123" y="-5947"/>
                    <a:pt x="0" y="4245"/>
                    <a:pt x="0" y="25866"/>
                  </a:cubicBezTo>
                  <a:lnTo>
                    <a:pt x="0" y="185315"/>
                  </a:lnTo>
                  <a:cubicBezTo>
                    <a:pt x="352" y="207651"/>
                    <a:pt x="11250" y="228501"/>
                    <a:pt x="29384" y="24151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9" name="Google Shape;3839;p48"/>
            <p:cNvSpPr/>
            <p:nvPr/>
          </p:nvSpPr>
          <p:spPr>
            <a:xfrm>
              <a:off x="4681723" y="2606403"/>
              <a:ext cx="81686" cy="147256"/>
            </a:xfrm>
            <a:custGeom>
              <a:avLst/>
              <a:gdLst/>
              <a:ahLst/>
              <a:cxnLst/>
              <a:rect l="l" t="t" r="r" b="b"/>
              <a:pathLst>
                <a:path w="81686" h="147256" extrusionOk="0">
                  <a:moveTo>
                    <a:pt x="81687" y="0"/>
                  </a:moveTo>
                  <a:lnTo>
                    <a:pt x="81687" y="147256"/>
                  </a:lnTo>
                  <a:lnTo>
                    <a:pt x="0" y="9430"/>
                  </a:lnTo>
                  <a:lnTo>
                    <a:pt x="81687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0" name="Google Shape;3840;p48"/>
            <p:cNvSpPr/>
            <p:nvPr/>
          </p:nvSpPr>
          <p:spPr>
            <a:xfrm>
              <a:off x="4408324" y="2282172"/>
              <a:ext cx="246676" cy="187928"/>
            </a:xfrm>
            <a:custGeom>
              <a:avLst/>
              <a:gdLst/>
              <a:ahLst/>
              <a:cxnLst/>
              <a:rect l="l" t="t" r="r" b="b"/>
              <a:pathLst>
                <a:path w="246676" h="187928" extrusionOk="0">
                  <a:moveTo>
                    <a:pt x="0" y="45244"/>
                  </a:moveTo>
                  <a:lnTo>
                    <a:pt x="246677" y="187928"/>
                  </a:lnTo>
                  <a:lnTo>
                    <a:pt x="246677" y="142589"/>
                  </a:lnTo>
                  <a:lnTo>
                    <a:pt x="0" y="0"/>
                  </a:lnTo>
                  <a:lnTo>
                    <a:pt x="0" y="452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1" name="Google Shape;3841;p48"/>
            <p:cNvSpPr/>
            <p:nvPr/>
          </p:nvSpPr>
          <p:spPr>
            <a:xfrm>
              <a:off x="4408324" y="2350085"/>
              <a:ext cx="132182" cy="121824"/>
            </a:xfrm>
            <a:custGeom>
              <a:avLst/>
              <a:gdLst/>
              <a:ahLst/>
              <a:cxnLst/>
              <a:rect l="l" t="t" r="r" b="b"/>
              <a:pathLst>
                <a:path w="132182" h="121824" extrusionOk="0">
                  <a:moveTo>
                    <a:pt x="0" y="45339"/>
                  </a:moveTo>
                  <a:lnTo>
                    <a:pt x="132182" y="121825"/>
                  </a:lnTo>
                  <a:lnTo>
                    <a:pt x="132182" y="76486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2" name="Google Shape;3842;p48"/>
            <p:cNvSpPr/>
            <p:nvPr/>
          </p:nvSpPr>
          <p:spPr>
            <a:xfrm>
              <a:off x="4126748" y="2914279"/>
              <a:ext cx="633238" cy="577349"/>
            </a:xfrm>
            <a:custGeom>
              <a:avLst/>
              <a:gdLst/>
              <a:ahLst/>
              <a:cxnLst/>
              <a:rect l="l" t="t" r="r" b="b"/>
              <a:pathLst>
                <a:path w="633238" h="577349" extrusionOk="0">
                  <a:moveTo>
                    <a:pt x="29384" y="241526"/>
                  </a:moveTo>
                  <a:lnTo>
                    <a:pt x="603854" y="573758"/>
                  </a:lnTo>
                  <a:cubicBezTo>
                    <a:pt x="620115" y="583283"/>
                    <a:pt x="633238" y="573187"/>
                    <a:pt x="633238" y="551470"/>
                  </a:cubicBezTo>
                  <a:lnTo>
                    <a:pt x="633238" y="392116"/>
                  </a:lnTo>
                  <a:cubicBezTo>
                    <a:pt x="632915" y="369742"/>
                    <a:pt x="622017" y="348854"/>
                    <a:pt x="603854" y="335823"/>
                  </a:cubicBezTo>
                  <a:lnTo>
                    <a:pt x="29384" y="3592"/>
                  </a:lnTo>
                  <a:cubicBezTo>
                    <a:pt x="13123" y="-5933"/>
                    <a:pt x="0" y="4163"/>
                    <a:pt x="0" y="25880"/>
                  </a:cubicBezTo>
                  <a:lnTo>
                    <a:pt x="0" y="185329"/>
                  </a:lnTo>
                  <a:cubicBezTo>
                    <a:pt x="352" y="207665"/>
                    <a:pt x="11250" y="228515"/>
                    <a:pt x="29384" y="24152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3" name="Google Shape;3843;p48"/>
            <p:cNvSpPr/>
            <p:nvPr/>
          </p:nvSpPr>
          <p:spPr>
            <a:xfrm>
              <a:off x="4678395" y="344841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81591" y="0"/>
                  </a:moveTo>
                  <a:lnTo>
                    <a:pt x="81591" y="147256"/>
                  </a:lnTo>
                  <a:lnTo>
                    <a:pt x="0" y="9430"/>
                  </a:lnTo>
                  <a:lnTo>
                    <a:pt x="81591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4" name="Google Shape;3844;p48"/>
            <p:cNvSpPr/>
            <p:nvPr/>
          </p:nvSpPr>
          <p:spPr>
            <a:xfrm>
              <a:off x="4214901" y="3014168"/>
              <a:ext cx="406436" cy="280416"/>
            </a:xfrm>
            <a:custGeom>
              <a:avLst/>
              <a:gdLst/>
              <a:ahLst/>
              <a:cxnLst/>
              <a:rect l="l" t="t" r="r" b="b"/>
              <a:pathLst>
                <a:path w="406436" h="280416" extrusionOk="0">
                  <a:moveTo>
                    <a:pt x="0" y="45339"/>
                  </a:moveTo>
                  <a:lnTo>
                    <a:pt x="406437" y="280416"/>
                  </a:lnTo>
                  <a:lnTo>
                    <a:pt x="406437" y="235077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5" name="Google Shape;3845;p48"/>
            <p:cNvSpPr/>
            <p:nvPr/>
          </p:nvSpPr>
          <p:spPr>
            <a:xfrm>
              <a:off x="4214901" y="3082177"/>
              <a:ext cx="378668" cy="264318"/>
            </a:xfrm>
            <a:custGeom>
              <a:avLst/>
              <a:gdLst/>
              <a:ahLst/>
              <a:cxnLst/>
              <a:rect l="l" t="t" r="r" b="b"/>
              <a:pathLst>
                <a:path w="378668" h="264318" extrusionOk="0">
                  <a:moveTo>
                    <a:pt x="0" y="45339"/>
                  </a:moveTo>
                  <a:lnTo>
                    <a:pt x="378669" y="264319"/>
                  </a:lnTo>
                  <a:lnTo>
                    <a:pt x="378669" y="218980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6" name="Google Shape;3846;p48"/>
            <p:cNvSpPr/>
            <p:nvPr/>
          </p:nvSpPr>
          <p:spPr>
            <a:xfrm>
              <a:off x="4121803" y="3338085"/>
              <a:ext cx="646456" cy="502188"/>
            </a:xfrm>
            <a:custGeom>
              <a:avLst/>
              <a:gdLst/>
              <a:ahLst/>
              <a:cxnLst/>
              <a:rect l="l" t="t" r="r" b="b"/>
              <a:pathLst>
                <a:path w="646456" h="502188" extrusionOk="0">
                  <a:moveTo>
                    <a:pt x="612222" y="497615"/>
                  </a:moveTo>
                  <a:lnTo>
                    <a:pt x="34329" y="163287"/>
                  </a:lnTo>
                  <a:cubicBezTo>
                    <a:pt x="14093" y="150038"/>
                    <a:pt x="1350" y="127940"/>
                    <a:pt x="0" y="103756"/>
                  </a:cubicBezTo>
                  <a:lnTo>
                    <a:pt x="0" y="24508"/>
                  </a:lnTo>
                  <a:cubicBezTo>
                    <a:pt x="0" y="2601"/>
                    <a:pt x="15406" y="-6258"/>
                    <a:pt x="34329" y="4696"/>
                  </a:cubicBezTo>
                  <a:lnTo>
                    <a:pt x="612222" y="338833"/>
                  </a:lnTo>
                  <a:cubicBezTo>
                    <a:pt x="632421" y="352101"/>
                    <a:pt x="645135" y="374199"/>
                    <a:pt x="646457" y="398364"/>
                  </a:cubicBezTo>
                  <a:lnTo>
                    <a:pt x="646457" y="477612"/>
                  </a:lnTo>
                  <a:cubicBezTo>
                    <a:pt x="646457" y="499520"/>
                    <a:pt x="631051" y="508378"/>
                    <a:pt x="612222" y="497615"/>
                  </a:cubicBezTo>
                  <a:close/>
                  <a:moveTo>
                    <a:pt x="34329" y="16031"/>
                  </a:moveTo>
                  <a:cubicBezTo>
                    <a:pt x="20826" y="8220"/>
                    <a:pt x="9795" y="14507"/>
                    <a:pt x="9795" y="30128"/>
                  </a:cubicBezTo>
                  <a:lnTo>
                    <a:pt x="9795" y="109471"/>
                  </a:lnTo>
                  <a:cubicBezTo>
                    <a:pt x="10755" y="126740"/>
                    <a:pt x="19865" y="142513"/>
                    <a:pt x="34329" y="151953"/>
                  </a:cubicBezTo>
                  <a:lnTo>
                    <a:pt x="612222" y="486090"/>
                  </a:lnTo>
                  <a:cubicBezTo>
                    <a:pt x="625726" y="493900"/>
                    <a:pt x="636662" y="487614"/>
                    <a:pt x="636662" y="471993"/>
                  </a:cubicBezTo>
                  <a:lnTo>
                    <a:pt x="636662" y="392840"/>
                  </a:lnTo>
                  <a:cubicBezTo>
                    <a:pt x="635740" y="375590"/>
                    <a:pt x="626667" y="359807"/>
                    <a:pt x="612222" y="35035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7" name="Google Shape;3847;p48"/>
            <p:cNvSpPr/>
            <p:nvPr/>
          </p:nvSpPr>
          <p:spPr>
            <a:xfrm>
              <a:off x="4169160" y="3393740"/>
              <a:ext cx="9794" cy="81152"/>
            </a:xfrm>
            <a:custGeom>
              <a:avLst/>
              <a:gdLst/>
              <a:ahLst/>
              <a:cxnLst/>
              <a:rect l="l" t="t" r="r" b="b"/>
              <a:pathLst>
                <a:path w="9794" h="81152" extrusionOk="0">
                  <a:moveTo>
                    <a:pt x="9795" y="81153"/>
                  </a:moveTo>
                  <a:lnTo>
                    <a:pt x="0" y="75533"/>
                  </a:lnTo>
                  <a:lnTo>
                    <a:pt x="0" y="0"/>
                  </a:lnTo>
                  <a:lnTo>
                    <a:pt x="9795" y="5620"/>
                  </a:lnTo>
                  <a:lnTo>
                    <a:pt x="9795" y="811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8" name="Google Shape;3848;p48"/>
            <p:cNvSpPr/>
            <p:nvPr/>
          </p:nvSpPr>
          <p:spPr>
            <a:xfrm>
              <a:off x="5586458" y="2808047"/>
              <a:ext cx="658819" cy="381000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9" name="Google Shape;3849;p48"/>
            <p:cNvSpPr/>
            <p:nvPr/>
          </p:nvSpPr>
          <p:spPr>
            <a:xfrm>
              <a:off x="5921101" y="2949869"/>
              <a:ext cx="191092" cy="147874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0" name="Google Shape;3850;p48"/>
            <p:cNvSpPr/>
            <p:nvPr/>
          </p:nvSpPr>
          <p:spPr>
            <a:xfrm>
              <a:off x="5922144" y="2998547"/>
              <a:ext cx="190145" cy="993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1" name="Google Shape;3851;p48"/>
            <p:cNvSpPr/>
            <p:nvPr/>
          </p:nvSpPr>
          <p:spPr>
            <a:xfrm>
              <a:off x="5725279" y="2875668"/>
              <a:ext cx="190969" cy="142446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2" name="Google Shape;3852;p48"/>
            <p:cNvSpPr/>
            <p:nvPr/>
          </p:nvSpPr>
          <p:spPr>
            <a:xfrm>
              <a:off x="5725677" y="2921300"/>
              <a:ext cx="190145" cy="993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3" name="Google Shape;3853;p48"/>
            <p:cNvSpPr/>
            <p:nvPr/>
          </p:nvSpPr>
          <p:spPr>
            <a:xfrm>
              <a:off x="5773415" y="2020234"/>
              <a:ext cx="328490" cy="94353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4" name="Google Shape;3854;p48"/>
            <p:cNvSpPr/>
            <p:nvPr/>
          </p:nvSpPr>
          <p:spPr>
            <a:xfrm>
              <a:off x="5847677" y="1431875"/>
              <a:ext cx="210314" cy="204988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5" name="Google Shape;3855;p48"/>
            <p:cNvSpPr/>
            <p:nvPr/>
          </p:nvSpPr>
          <p:spPr>
            <a:xfrm>
              <a:off x="5515422" y="1497214"/>
              <a:ext cx="317332" cy="453297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6" name="Google Shape;3856;p48"/>
            <p:cNvSpPr/>
            <p:nvPr/>
          </p:nvSpPr>
          <p:spPr>
            <a:xfrm>
              <a:off x="5490085" y="1875271"/>
              <a:ext cx="151441" cy="9911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7" name="Google Shape;3857;p48"/>
            <p:cNvSpPr/>
            <p:nvPr/>
          </p:nvSpPr>
          <p:spPr>
            <a:xfrm>
              <a:off x="5494480" y="1896496"/>
              <a:ext cx="98885" cy="82426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8" name="Google Shape;3858;p48"/>
            <p:cNvSpPr/>
            <p:nvPr/>
          </p:nvSpPr>
          <p:spPr>
            <a:xfrm>
              <a:off x="5773193" y="1460583"/>
              <a:ext cx="342080" cy="688737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9" name="Google Shape;3859;p48"/>
            <p:cNvSpPr/>
            <p:nvPr/>
          </p:nvSpPr>
          <p:spPr>
            <a:xfrm>
              <a:off x="6052262" y="1601698"/>
              <a:ext cx="132559" cy="60842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0" name="Google Shape;3860;p48"/>
            <p:cNvSpPr/>
            <p:nvPr/>
          </p:nvSpPr>
          <p:spPr>
            <a:xfrm>
              <a:off x="5838983" y="1219006"/>
              <a:ext cx="226927" cy="276849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1" name="Google Shape;3861;p48"/>
            <p:cNvSpPr/>
            <p:nvPr/>
          </p:nvSpPr>
          <p:spPr>
            <a:xfrm>
              <a:off x="5847630" y="1194850"/>
              <a:ext cx="239905" cy="237025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2" name="Google Shape;3862;p48"/>
            <p:cNvSpPr/>
            <p:nvPr/>
          </p:nvSpPr>
          <p:spPr>
            <a:xfrm>
              <a:off x="6035307" y="1564524"/>
              <a:ext cx="148633" cy="20233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3" name="Google Shape;3863;p48"/>
            <p:cNvSpPr/>
            <p:nvPr/>
          </p:nvSpPr>
          <p:spPr>
            <a:xfrm>
              <a:off x="5727199" y="1461212"/>
              <a:ext cx="120770" cy="194746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4" name="Google Shape;3864;p48"/>
            <p:cNvSpPr/>
            <p:nvPr/>
          </p:nvSpPr>
          <p:spPr>
            <a:xfrm>
              <a:off x="2473900" y="4607987"/>
              <a:ext cx="657677" cy="380237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5" name="Google Shape;3865;p48"/>
            <p:cNvSpPr/>
            <p:nvPr/>
          </p:nvSpPr>
          <p:spPr>
            <a:xfrm>
              <a:off x="2526860" y="3374023"/>
              <a:ext cx="157580" cy="343757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6" name="Google Shape;3866;p48"/>
            <p:cNvSpPr/>
            <p:nvPr/>
          </p:nvSpPr>
          <p:spPr>
            <a:xfrm>
              <a:off x="2548930" y="3232673"/>
              <a:ext cx="113353" cy="218341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7" name="Google Shape;3867;p48"/>
            <p:cNvSpPr/>
            <p:nvPr/>
          </p:nvSpPr>
          <p:spPr>
            <a:xfrm>
              <a:off x="2798668" y="4744252"/>
              <a:ext cx="244333" cy="137739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8" name="Google Shape;3868;p48"/>
            <p:cNvSpPr/>
            <p:nvPr/>
          </p:nvSpPr>
          <p:spPr>
            <a:xfrm>
              <a:off x="2802738" y="4767054"/>
              <a:ext cx="240222" cy="115414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9" name="Google Shape;3869;p48"/>
            <p:cNvSpPr/>
            <p:nvPr/>
          </p:nvSpPr>
          <p:spPr>
            <a:xfrm>
              <a:off x="2619879" y="4663861"/>
              <a:ext cx="244438" cy="137739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0" name="Google Shape;3870;p48"/>
            <p:cNvSpPr/>
            <p:nvPr/>
          </p:nvSpPr>
          <p:spPr>
            <a:xfrm>
              <a:off x="2624340" y="4686663"/>
              <a:ext cx="240317" cy="115414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1" name="Google Shape;3871;p48"/>
            <p:cNvSpPr/>
            <p:nvPr/>
          </p:nvSpPr>
          <p:spPr>
            <a:xfrm>
              <a:off x="2619947" y="3772263"/>
              <a:ext cx="357956" cy="1010624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2" name="Google Shape;3872;p48"/>
            <p:cNvSpPr/>
            <p:nvPr/>
          </p:nvSpPr>
          <p:spPr>
            <a:xfrm>
              <a:off x="2665909" y="2943080"/>
              <a:ext cx="259735" cy="415919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3" name="Google Shape;3873;p48"/>
            <p:cNvSpPr/>
            <p:nvPr/>
          </p:nvSpPr>
          <p:spPr>
            <a:xfrm>
              <a:off x="2581088" y="3237593"/>
              <a:ext cx="399004" cy="661684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4" name="Google Shape;3874;p48"/>
            <p:cNvSpPr/>
            <p:nvPr/>
          </p:nvSpPr>
          <p:spPr>
            <a:xfrm>
              <a:off x="2863826" y="3320377"/>
              <a:ext cx="503069" cy="394810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5" name="Google Shape;3875;p48"/>
            <p:cNvSpPr/>
            <p:nvPr/>
          </p:nvSpPr>
          <p:spPr>
            <a:xfrm>
              <a:off x="2845723" y="3311820"/>
              <a:ext cx="154147" cy="225876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6" name="Google Shape;3876;p48"/>
            <p:cNvSpPr/>
            <p:nvPr/>
          </p:nvSpPr>
          <p:spPr>
            <a:xfrm>
              <a:off x="2673955" y="2924805"/>
              <a:ext cx="251532" cy="277898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7" name="Google Shape;3877;p48"/>
            <p:cNvSpPr/>
            <p:nvPr/>
          </p:nvSpPr>
          <p:spPr>
            <a:xfrm>
              <a:off x="3214730" y="3494025"/>
              <a:ext cx="76119" cy="66973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78" name="Google Shape;3878;p48"/>
            <p:cNvGrpSpPr/>
            <p:nvPr/>
          </p:nvGrpSpPr>
          <p:grpSpPr>
            <a:xfrm>
              <a:off x="3192914" y="3470000"/>
              <a:ext cx="220130" cy="132120"/>
              <a:chOff x="4865564" y="4292025"/>
              <a:chExt cx="220130" cy="132120"/>
            </a:xfrm>
          </p:grpSpPr>
          <p:sp>
            <p:nvSpPr>
              <p:cNvPr id="3879" name="Google Shape;3879;p48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0" name="Google Shape;3880;p48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1" name="Google Shape;3881;p48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2" name="Google Shape;3882;p48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3" name="Google Shape;3883;p48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4" name="Google Shape;3884;p48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5" name="Google Shape;3885;p48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6" name="Google Shape;3886;p48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7" name="Google Shape;3887;p48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8" name="Google Shape;3888;p48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9" name="Google Shape;3889;p48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0" name="Google Shape;3890;p48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1" name="Google Shape;3891;p48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2" name="Google Shape;3892;p48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3" name="Google Shape;3893;p48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4" name="Google Shape;3894;p48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5" name="Google Shape;3895;p4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6" name="Google Shape;3896;p4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7" name="Google Shape;3897;p48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8" name="Google Shape;3898;p48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99" name="Google Shape;3899;p48"/>
            <p:cNvSpPr/>
            <p:nvPr/>
          </p:nvSpPr>
          <p:spPr>
            <a:xfrm>
              <a:off x="3239891" y="3511325"/>
              <a:ext cx="129087" cy="107584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0" name="Google Shape;3900;p48"/>
            <p:cNvSpPr/>
            <p:nvPr/>
          </p:nvSpPr>
          <p:spPr>
            <a:xfrm>
              <a:off x="2547598" y="1999349"/>
              <a:ext cx="711585" cy="787458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1" name="Google Shape;3901;p48"/>
            <p:cNvSpPr/>
            <p:nvPr/>
          </p:nvSpPr>
          <p:spPr>
            <a:xfrm>
              <a:off x="2526963" y="2038199"/>
              <a:ext cx="663763" cy="751441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2" name="Google Shape;3902;p48"/>
            <p:cNvSpPr/>
            <p:nvPr/>
          </p:nvSpPr>
          <p:spPr>
            <a:xfrm>
              <a:off x="5660632" y="225896"/>
              <a:ext cx="713014" cy="789165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3" name="Google Shape;3903;p48"/>
            <p:cNvSpPr/>
            <p:nvPr/>
          </p:nvSpPr>
          <p:spPr>
            <a:xfrm>
              <a:off x="5639997" y="264856"/>
              <a:ext cx="665000" cy="752811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4" name="Google Shape;3904;p48"/>
            <p:cNvSpPr/>
            <p:nvPr/>
          </p:nvSpPr>
          <p:spPr>
            <a:xfrm rot="-1801764">
              <a:off x="5761046" y="473959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5" name="Google Shape;3905;p48"/>
            <p:cNvSpPr/>
            <p:nvPr/>
          </p:nvSpPr>
          <p:spPr>
            <a:xfrm rot="-1790023">
              <a:off x="5938028" y="569955"/>
              <a:ext cx="64698" cy="11221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6" name="Google Shape;3906;p48"/>
            <p:cNvSpPr/>
            <p:nvPr/>
          </p:nvSpPr>
          <p:spPr>
            <a:xfrm rot="-1801764">
              <a:off x="6087772" y="663001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7" name="Google Shape;3907;p48"/>
            <p:cNvSpPr/>
            <p:nvPr/>
          </p:nvSpPr>
          <p:spPr>
            <a:xfrm>
              <a:off x="5152444" y="952333"/>
              <a:ext cx="216911" cy="289327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8" name="Google Shape;3908;p48"/>
            <p:cNvSpPr/>
            <p:nvPr/>
          </p:nvSpPr>
          <p:spPr>
            <a:xfrm rot="-1801764">
              <a:off x="5140687" y="961623"/>
              <a:ext cx="170828" cy="296534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9" name="Google Shape;3909;p48"/>
            <p:cNvSpPr/>
            <p:nvPr/>
          </p:nvSpPr>
          <p:spPr>
            <a:xfrm rot="-1801764">
              <a:off x="5172664" y="1037752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0" name="Google Shape;3910;p48"/>
            <p:cNvSpPr/>
            <p:nvPr/>
          </p:nvSpPr>
          <p:spPr>
            <a:xfrm rot="-1801764">
              <a:off x="5253882" y="1084610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1" name="Google Shape;3911;p48"/>
            <p:cNvSpPr/>
            <p:nvPr/>
          </p:nvSpPr>
          <p:spPr>
            <a:xfrm>
              <a:off x="5184871" y="1123551"/>
              <a:ext cx="85015" cy="59542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2" name="Google Shape;3912;p48"/>
            <p:cNvSpPr/>
            <p:nvPr/>
          </p:nvSpPr>
          <p:spPr>
            <a:xfrm>
              <a:off x="3424090" y="2990832"/>
              <a:ext cx="59149" cy="1868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3" name="Google Shape;3913;p48"/>
            <p:cNvSpPr/>
            <p:nvPr/>
          </p:nvSpPr>
          <p:spPr>
            <a:xfrm>
              <a:off x="3424090" y="2963209"/>
              <a:ext cx="109454" cy="62007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4" name="Google Shape;3914;p48"/>
            <p:cNvSpPr/>
            <p:nvPr/>
          </p:nvSpPr>
          <p:spPr>
            <a:xfrm>
              <a:off x="3532974" y="2965813"/>
              <a:ext cx="174947" cy="282184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5" name="Google Shape;3915;p48"/>
            <p:cNvSpPr/>
            <p:nvPr/>
          </p:nvSpPr>
          <p:spPr>
            <a:xfrm>
              <a:off x="3635011" y="3202477"/>
              <a:ext cx="34899" cy="63627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6" name="Google Shape;3916;p48"/>
            <p:cNvSpPr/>
            <p:nvPr/>
          </p:nvSpPr>
          <p:spPr>
            <a:xfrm>
              <a:off x="3499691" y="2985265"/>
              <a:ext cx="174947" cy="281849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17" name="Google Shape;3917;p48"/>
          <p:cNvGrpSpPr/>
          <p:nvPr/>
        </p:nvGrpSpPr>
        <p:grpSpPr>
          <a:xfrm>
            <a:off x="2671764" y="2863382"/>
            <a:ext cx="1550646" cy="1684920"/>
            <a:chOff x="2244025" y="145922"/>
            <a:chExt cx="4382832" cy="4762352"/>
          </a:xfrm>
        </p:grpSpPr>
        <p:grpSp>
          <p:nvGrpSpPr>
            <p:cNvPr id="3918" name="Google Shape;3918;p48"/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3919" name="Google Shape;3919;p48"/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0" name="Google Shape;3920;p48"/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1" name="Google Shape;3921;p48"/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2" name="Google Shape;3922;p48"/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3" name="Google Shape;3923;p48"/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4" name="Google Shape;3924;p48"/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5" name="Google Shape;3925;p48"/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6" name="Google Shape;3926;p48"/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7" name="Google Shape;3927;p48"/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8" name="Google Shape;3928;p48"/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9" name="Google Shape;3929;p48"/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0" name="Google Shape;3930;p48"/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1" name="Google Shape;3931;p48"/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2" name="Google Shape;3932;p48"/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3" name="Google Shape;3933;p48"/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4" name="Google Shape;3934;p48"/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5" name="Google Shape;3935;p48"/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6" name="Google Shape;3936;p48"/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7" name="Google Shape;3937;p48"/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8" name="Google Shape;3938;p48"/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9" name="Google Shape;3939;p48"/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0" name="Google Shape;3940;p48"/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1" name="Google Shape;3941;p48"/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2" name="Google Shape;3942;p48"/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3" name="Google Shape;3943;p48"/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4" name="Google Shape;3944;p48"/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5" name="Google Shape;3945;p48"/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6" name="Google Shape;3946;p48"/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7" name="Google Shape;3947;p48"/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8" name="Google Shape;3948;p48"/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9" name="Google Shape;3949;p48"/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0" name="Google Shape;3950;p48"/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1" name="Google Shape;3951;p48"/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2" name="Google Shape;3952;p48"/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3" name="Google Shape;3953;p48"/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4" name="Google Shape;3954;p48"/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5" name="Google Shape;3955;p48"/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956" name="Google Shape;3956;p48"/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7" name="Google Shape;3957;p48"/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8" name="Google Shape;3958;p48"/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9" name="Google Shape;3959;p48"/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0" name="Google Shape;3960;p48"/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1" name="Google Shape;3961;p48"/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2" name="Google Shape;3962;p48"/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3" name="Google Shape;3963;p48"/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4" name="Google Shape;3964;p48"/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5" name="Google Shape;3965;p48"/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6" name="Google Shape;3966;p48"/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67" name="Google Shape;3967;p48"/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3968" name="Google Shape;3968;p48"/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9" name="Google Shape;3969;p48"/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0" name="Google Shape;3970;p48"/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1" name="Google Shape;3971;p48"/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2" name="Google Shape;3972;p48"/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3" name="Google Shape;3973;p48"/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4" name="Google Shape;3974;p48"/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5" name="Google Shape;3975;p48"/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6" name="Google Shape;3976;p48"/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7" name="Google Shape;3977;p48"/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8" name="Google Shape;3978;p48"/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9" name="Google Shape;3979;p48"/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0" name="Google Shape;3980;p48"/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1" name="Google Shape;3981;p48"/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2" name="Google Shape;3982;p48"/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3" name="Google Shape;3983;p48"/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4" name="Google Shape;3984;p48"/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85" name="Google Shape;3985;p48"/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3986" name="Google Shape;3986;p48"/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7" name="Google Shape;3987;p48"/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8" name="Google Shape;3988;p48"/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9" name="Google Shape;3989;p48"/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0" name="Google Shape;3990;p48"/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1" name="Google Shape;3991;p48"/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2" name="Google Shape;3992;p48"/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3" name="Google Shape;3993;p48"/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4" name="Google Shape;3994;p48"/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5" name="Google Shape;3995;p48"/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6" name="Google Shape;3996;p48"/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7" name="Google Shape;3997;p48"/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8" name="Google Shape;3998;p48"/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9" name="Google Shape;3999;p48"/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0" name="Google Shape;4000;p48"/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1" name="Google Shape;4001;p48"/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02" name="Google Shape;4002;p48"/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4003" name="Google Shape;4003;p48"/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4" name="Google Shape;4004;p48"/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5" name="Google Shape;4005;p48"/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6" name="Google Shape;4006;p48"/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7" name="Google Shape;4007;p48"/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8" name="Google Shape;4008;p48"/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9" name="Google Shape;4009;p48"/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0" name="Google Shape;4010;p48"/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1" name="Google Shape;4011;p48"/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2" name="Google Shape;4012;p48"/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3" name="Google Shape;4013;p48"/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4" name="Google Shape;4014;p48"/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5" name="Google Shape;4015;p48"/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6" name="Google Shape;4016;p48"/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7" name="Google Shape;4017;p48"/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8" name="Google Shape;4018;p48"/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019" name="Google Shape;4019;p48"/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0" name="Google Shape;4020;p48"/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1" name="Google Shape;4021;p48"/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2" name="Google Shape;4022;p48"/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3" name="Google Shape;4023;p48"/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4" name="Google Shape;4024;p48"/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5" name="Google Shape;4025;p48"/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6" name="Google Shape;4026;p48"/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7" name="Google Shape;4027;p48"/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8" name="Google Shape;4028;p48"/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9" name="Google Shape;4029;p48"/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0" name="Google Shape;4030;p48"/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1" name="Google Shape;4031;p48"/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2" name="Google Shape;4032;p48"/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3" name="Google Shape;4033;p48"/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4" name="Google Shape;4034;p48"/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5" name="Google Shape;4035;p48"/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6" name="Google Shape;4036;p48"/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7" name="Google Shape;4037;p48"/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8" name="Google Shape;4038;p48"/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9" name="Google Shape;4039;p48"/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0" name="Google Shape;4040;p48"/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1" name="Google Shape;4041;p48"/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2" name="Google Shape;4042;p48"/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3" name="Google Shape;4043;p48"/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4" name="Google Shape;4044;p48"/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5" name="Google Shape;4045;p48"/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6" name="Google Shape;4046;p48"/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7" name="Google Shape;4047;p48"/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8" name="Google Shape;4048;p48"/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9" name="Google Shape;4049;p48"/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0" name="Google Shape;4050;p48"/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1" name="Google Shape;4051;p48"/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2" name="Google Shape;4052;p48"/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3" name="Google Shape;4053;p48"/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3E7E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4" name="Google Shape;4054;p48"/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5" name="Google Shape;4055;p4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6" name="Google Shape;4056;p4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7" name="Google Shape;4057;p48"/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8" name="Google Shape;4058;p48"/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9" name="Google Shape;4059;p48"/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0" name="Google Shape;4060;p4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1" name="Google Shape;4061;p4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2" name="Google Shape;4062;p4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3" name="Google Shape;4063;p4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4" name="Google Shape;4064;p48"/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5" name="Google Shape;4065;p48"/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6" name="Google Shape;4066;p48"/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7" name="Google Shape;4067;p48"/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8" name="Google Shape;4068;p48"/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9" name="Google Shape;4069;p48"/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0" name="Google Shape;4070;p48"/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1" name="Google Shape;4071;p48"/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2" name="Google Shape;4072;p48"/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3" name="Google Shape;4073;p48"/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4" name="Google Shape;4074;p48"/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5" name="Google Shape;4075;p48"/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6" name="Google Shape;4076;p48"/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7" name="Google Shape;4077;p48"/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8" name="Google Shape;4078;p48"/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9" name="Google Shape;4079;p48"/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0" name="Google Shape;4080;p48"/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1" name="Google Shape;4081;p48"/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2" name="Google Shape;4082;p48"/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3" name="Google Shape;4083;p48"/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4" name="Google Shape;4084;p48"/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5" name="Google Shape;4085;p48"/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6" name="Google Shape;4086;p48"/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7" name="Google Shape;4087;p48"/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8" name="Google Shape;4088;p48"/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89" name="Google Shape;4089;p48"/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4090" name="Google Shape;4090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1" name="Google Shape;4091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2" name="Google Shape;4092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3" name="Google Shape;4093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4" name="Google Shape;4094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095" name="Google Shape;4095;p48"/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6" name="Google Shape;4096;p48"/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97" name="Google Shape;4097;p48"/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4098" name="Google Shape;4098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9" name="Google Shape;4099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0" name="Google Shape;4100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1" name="Google Shape;4101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2" name="Google Shape;4102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3" name="Google Shape;4103;p48"/>
          <p:cNvGrpSpPr/>
          <p:nvPr/>
        </p:nvGrpSpPr>
        <p:grpSpPr>
          <a:xfrm>
            <a:off x="4931603" y="542890"/>
            <a:ext cx="1572889" cy="1611229"/>
            <a:chOff x="2270525" y="117216"/>
            <a:chExt cx="4650765" cy="4762722"/>
          </a:xfrm>
        </p:grpSpPr>
        <p:sp>
          <p:nvSpPr>
            <p:cNvPr id="4104" name="Google Shape;4104;p48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5" name="Google Shape;4105;p48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6" name="Google Shape;4106;p48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7" name="Google Shape;4107;p48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8" name="Google Shape;4108;p48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9" name="Google Shape;4109;p48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0" name="Google Shape;4110;p48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1" name="Google Shape;4111;p48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2" name="Google Shape;4112;p48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3" name="Google Shape;4113;p48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4" name="Google Shape;4114;p48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5" name="Google Shape;4115;p48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6" name="Google Shape;4116;p48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7" name="Google Shape;4117;p48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8" name="Google Shape;4118;p48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9" name="Google Shape;4119;p48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0" name="Google Shape;4120;p48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1" name="Google Shape;4121;p48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2" name="Google Shape;4122;p48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3" name="Google Shape;4123;p48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4" name="Google Shape;4124;p48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25" name="Google Shape;4125;p48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126" name="Google Shape;4126;p48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7" name="Google Shape;4127;p48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8" name="Google Shape;4128;p48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9" name="Google Shape;4129;p48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0" name="Google Shape;4130;p48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1" name="Google Shape;4131;p48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2" name="Google Shape;4132;p48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3" name="Google Shape;4133;p48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4" name="Google Shape;4134;p48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5" name="Google Shape;4135;p48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6" name="Google Shape;4136;p48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7" name="Google Shape;4137;p48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8" name="Google Shape;4138;p48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9" name="Google Shape;4139;p48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0" name="Google Shape;4140;p48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1" name="Google Shape;4141;p48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2" name="Google Shape;4142;p48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3" name="Google Shape;4143;p48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4" name="Google Shape;4144;p48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5" name="Google Shape;4145;p48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6" name="Google Shape;4146;p48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7" name="Google Shape;4147;p48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8" name="Google Shape;4148;p48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9" name="Google Shape;4149;p48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0" name="Google Shape;4150;p48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1" name="Google Shape;4151;p48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2" name="Google Shape;4152;p48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3" name="Google Shape;4153;p48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4" name="Google Shape;4154;p48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5" name="Google Shape;4155;p48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6" name="Google Shape;4156;p48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7" name="Google Shape;4157;p48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8" name="Google Shape;4158;p48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9" name="Google Shape;4159;p48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0" name="Google Shape;4160;p48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1" name="Google Shape;4161;p48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2" name="Google Shape;4162;p48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3" name="Google Shape;4163;p48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4" name="Google Shape;4164;p48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5" name="Google Shape;4165;p48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166" name="Google Shape;4166;p48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7" name="Google Shape;4167;p48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8" name="Google Shape;4168;p48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9" name="Google Shape;4169;p48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0" name="Google Shape;4170;p48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1" name="Google Shape;4171;p48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2" name="Google Shape;4172;p48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3" name="Google Shape;4173;p48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4" name="Google Shape;4174;p48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5" name="Google Shape;4175;p48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6" name="Google Shape;4176;p48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7" name="Google Shape;4177;p48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8" name="Google Shape;4178;p48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9" name="Google Shape;4179;p48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0" name="Google Shape;4180;p48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1" name="Google Shape;4181;p48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2" name="Google Shape;4182;p48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3" name="Google Shape;4183;p48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4" name="Google Shape;4184;p48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5" name="Google Shape;4185;p48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6" name="Google Shape;4186;p48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7" name="Google Shape;4187;p48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8" name="Google Shape;4188;p48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9" name="Google Shape;4189;p48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0" name="Google Shape;4190;p48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1" name="Google Shape;4191;p48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2" name="Google Shape;4192;p48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3" name="Google Shape;4193;p48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4" name="Google Shape;4194;p48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95" name="Google Shape;4195;p48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4196" name="Google Shape;4196;p48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7" name="Google Shape;4197;p48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8" name="Google Shape;4198;p48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9" name="Google Shape;4199;p48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0" name="Google Shape;4200;p48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1" name="Google Shape;4201;p48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2" name="Google Shape;4202;p48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3" name="Google Shape;4203;p48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4" name="Google Shape;4204;p48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5" name="Google Shape;4205;p48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6" name="Google Shape;4206;p48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7" name="Google Shape;4207;p48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8" name="Google Shape;4208;p48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209" name="Google Shape;4209;p48"/>
          <p:cNvGrpSpPr/>
          <p:nvPr/>
        </p:nvGrpSpPr>
        <p:grpSpPr>
          <a:xfrm>
            <a:off x="4873089" y="2520210"/>
            <a:ext cx="1891791" cy="2028092"/>
            <a:chOff x="2183550" y="65875"/>
            <a:chExt cx="4483981" cy="4807045"/>
          </a:xfrm>
        </p:grpSpPr>
        <p:sp>
          <p:nvSpPr>
            <p:cNvPr id="4210" name="Google Shape;4210;p48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1" name="Google Shape;4211;p48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2" name="Google Shape;4212;p48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3" name="Google Shape;4213;p48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4" name="Google Shape;4214;p48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5" name="Google Shape;4215;p48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6" name="Google Shape;4216;p48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7" name="Google Shape;4217;p48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8" name="Google Shape;4218;p48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9" name="Google Shape;4219;p48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0" name="Google Shape;4220;p48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1" name="Google Shape;4221;p48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2" name="Google Shape;4222;p48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3" name="Google Shape;4223;p48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4" name="Google Shape;4224;p48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5" name="Google Shape;4225;p48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6" name="Google Shape;4226;p48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7" name="Google Shape;4227;p48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8" name="Google Shape;4228;p48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9" name="Google Shape;4229;p48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0" name="Google Shape;4230;p48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1" name="Google Shape;4231;p48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32" name="Google Shape;4232;p48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4233" name="Google Shape;4233;p48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4234" name="Google Shape;4234;p48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5" name="Google Shape;4235;p48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6" name="Google Shape;4236;p48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237" name="Google Shape;4237;p48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4238" name="Google Shape;4238;p48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9" name="Google Shape;4239;p48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240" name="Google Shape;4240;p48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1" name="Google Shape;4241;p48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2" name="Google Shape;4242;p48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3" name="Google Shape;4243;p48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4" name="Google Shape;4244;p48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5" name="Google Shape;4245;p48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6" name="Google Shape;4246;p48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7" name="Google Shape;4247;p48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8" name="Google Shape;4248;p48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9" name="Google Shape;4249;p48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0" name="Google Shape;4250;p48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1" name="Google Shape;4251;p48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2" name="Google Shape;4252;p48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3" name="Google Shape;4253;p48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4" name="Google Shape;4254;p48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5" name="Google Shape;4255;p48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6" name="Google Shape;4256;p48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7" name="Google Shape;4257;p48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8" name="Google Shape;4258;p48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9" name="Google Shape;4259;p48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0" name="Google Shape;4260;p48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1" name="Google Shape;4261;p48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2" name="Google Shape;4262;p48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3" name="Google Shape;4263;p48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4" name="Google Shape;4264;p48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5" name="Google Shape;4265;p48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6" name="Google Shape;4266;p48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7" name="Google Shape;4267;p48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8" name="Google Shape;4268;p48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9" name="Google Shape;4269;p48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0" name="Google Shape;4270;p48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1" name="Google Shape;4271;p48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2" name="Google Shape;4272;p48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3" name="Google Shape;4273;p48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4" name="Google Shape;4274;p48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5" name="Google Shape;4275;p48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6" name="Google Shape;4276;p48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7" name="Google Shape;4277;p48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8" name="Google Shape;4278;p48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9" name="Google Shape;4279;p48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0" name="Google Shape;4280;p48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1" name="Google Shape;4281;p48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2" name="Google Shape;4282;p48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3" name="Google Shape;4283;p48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4" name="Google Shape;4284;p48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5" name="Google Shape;4285;p48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6" name="Google Shape;4286;p48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7" name="Google Shape;4287;p48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8" name="Google Shape;4288;p48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9" name="Google Shape;4289;p48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0" name="Google Shape;4290;p48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1" name="Google Shape;4291;p48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2" name="Google Shape;4292;p48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3" name="Google Shape;4293;p48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4" name="Google Shape;4294;p48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5" name="Google Shape;4295;p48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6" name="Google Shape;4296;p48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7" name="Google Shape;4297;p48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8" name="Google Shape;4298;p48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9" name="Google Shape;4299;p48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0" name="Google Shape;4300;p48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1" name="Google Shape;4301;p48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2" name="Google Shape;4302;p48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3" name="Google Shape;4303;p48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304" name="Google Shape;4304;p48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4305" name="Google Shape;4305;p48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4306" name="Google Shape;4306;p48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7" name="Google Shape;4307;p48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8" name="Google Shape;4308;p4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9" name="Google Shape;4309;p4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0" name="Google Shape;4310;p48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311" name="Google Shape;4311;p48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2" name="Google Shape;4312;p48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3" name="Google Shape;4313;p48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314" name="Google Shape;4314;p48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5" name="Google Shape;4315;p48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6" name="Google Shape;4316;p48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7" name="Google Shape;4317;p48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8" name="Google Shape;4318;p48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9" name="Google Shape;4319;p48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0" name="Google Shape;4320;p48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1" name="Google Shape;4321;p48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2" name="Google Shape;4322;p48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3" name="Google Shape;4323;p48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4" name="Google Shape;4324;p48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5" name="Google Shape;4325;p48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6" name="Google Shape;4326;p48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7" name="Google Shape;4327;p48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8" name="Google Shape;4328;p48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9" name="Google Shape;4329;p48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0" name="Google Shape;4330;p48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1" name="Google Shape;4331;p48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2" name="Google Shape;4332;p48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3" name="Google Shape;4333;p48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4" name="Google Shape;4334;p48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5" name="Google Shape;4335;p48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6" name="Google Shape;4336;p48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7" name="Google Shape;4337;p48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8" name="Google Shape;4338;p48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9" name="Google Shape;4339;p48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0" name="Google Shape;4340;p48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1" name="Google Shape;4341;p48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2" name="Google Shape;4342;p48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43" name="Google Shape;4343;p48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4344" name="Google Shape;4344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5" name="Google Shape;4345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6" name="Google Shape;4346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7" name="Google Shape;4347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8" name="Google Shape;4348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349" name="Google Shape;4349;p48"/>
          <p:cNvGrpSpPr/>
          <p:nvPr/>
        </p:nvGrpSpPr>
        <p:grpSpPr>
          <a:xfrm>
            <a:off x="7307446" y="524392"/>
            <a:ext cx="1458674" cy="1629727"/>
            <a:chOff x="2181300" y="231400"/>
            <a:chExt cx="4262637" cy="4762499"/>
          </a:xfrm>
        </p:grpSpPr>
        <p:sp>
          <p:nvSpPr>
            <p:cNvPr id="4350" name="Google Shape;4350;p48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1" name="Google Shape;4351;p48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2" name="Google Shape;4352;p4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3" name="Google Shape;4353;p48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4" name="Google Shape;4354;p4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5" name="Google Shape;4355;p48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6" name="Google Shape;4356;p48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7" name="Google Shape;4357;p48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8" name="Google Shape;4358;p48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9" name="Google Shape;4359;p48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0" name="Google Shape;4360;p48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1" name="Google Shape;4361;p48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2" name="Google Shape;4362;p48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3" name="Google Shape;4363;p48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4" name="Google Shape;4364;p48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5" name="Google Shape;4365;p48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6" name="Google Shape;4366;p48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7" name="Google Shape;4367;p48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8" name="Google Shape;4368;p48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9" name="Google Shape;4369;p48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0" name="Google Shape;4370;p48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1" name="Google Shape;4371;p48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2" name="Google Shape;4372;p48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3" name="Google Shape;4373;p48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4" name="Google Shape;4374;p48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5" name="Google Shape;4375;p48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6" name="Google Shape;4376;p48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7" name="Google Shape;4377;p48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8" name="Google Shape;4378;p48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9" name="Google Shape;4379;p48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0" name="Google Shape;4380;p48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1" name="Google Shape;4381;p48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2" name="Google Shape;4382;p48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3" name="Google Shape;4383;p48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4" name="Google Shape;4384;p48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5" name="Google Shape;4385;p48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6" name="Google Shape;4386;p48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7" name="Google Shape;4387;p48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88" name="Google Shape;4388;p48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4389" name="Google Shape;4389;p48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0" name="Google Shape;4390;p48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1" name="Google Shape;4391;p48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2" name="Google Shape;4392;p48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3" name="Google Shape;4393;p48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4" name="Google Shape;4394;p48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5" name="Google Shape;4395;p48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6" name="Google Shape;4396;p48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7" name="Google Shape;4397;p48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8" name="Google Shape;4398;p48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9" name="Google Shape;4399;p48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0" name="Google Shape;4400;p48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1" name="Google Shape;4401;p48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2" name="Google Shape;4402;p48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3" name="Google Shape;4403;p48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4" name="Google Shape;4404;p48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5" name="Google Shape;4405;p48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06" name="Google Shape;4406;p48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4407" name="Google Shape;4407;p48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8" name="Google Shape;4408;p48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9" name="Google Shape;4409;p48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0" name="Google Shape;4410;p48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1" name="Google Shape;4411;p48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2" name="Google Shape;4412;p48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3" name="Google Shape;4413;p48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4" name="Google Shape;4414;p48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5" name="Google Shape;4415;p48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6" name="Google Shape;4416;p48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7" name="Google Shape;4417;p48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8" name="Google Shape;4418;p48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9" name="Google Shape;4419;p48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0" name="Google Shape;4420;p48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1" name="Google Shape;4421;p48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2" name="Google Shape;4422;p48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23" name="Google Shape;4423;p48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4424" name="Google Shape;4424;p48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5" name="Google Shape;4425;p48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6" name="Google Shape;4426;p48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7" name="Google Shape;4427;p48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8" name="Google Shape;4428;p48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9" name="Google Shape;4429;p48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0" name="Google Shape;4430;p48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1" name="Google Shape;4431;p48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2" name="Google Shape;4432;p48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3" name="Google Shape;4433;p48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4" name="Google Shape;4434;p48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5" name="Google Shape;4435;p48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6" name="Google Shape;4436;p48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7" name="Google Shape;4437;p48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8" name="Google Shape;4438;p48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9" name="Google Shape;4439;p48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40" name="Google Shape;4440;p48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4441" name="Google Shape;4441;p48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2" name="Google Shape;4442;p48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3" name="Google Shape;4443;p48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4" name="Google Shape;4444;p48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5" name="Google Shape;4445;p48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6" name="Google Shape;4446;p48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7" name="Google Shape;4447;p48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8" name="Google Shape;4448;p48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9" name="Google Shape;4449;p48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0" name="Google Shape;4450;p48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1" name="Google Shape;4451;p48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2" name="Google Shape;4452;p48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3" name="Google Shape;4453;p48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4" name="Google Shape;4454;p48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5" name="Google Shape;4455;p48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6" name="Google Shape;4456;p48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57" name="Google Shape;4457;p48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4458" name="Google Shape;4458;p48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9" name="Google Shape;4459;p48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0" name="Google Shape;4460;p48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1" name="Google Shape;4461;p48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2" name="Google Shape;4462;p48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3" name="Google Shape;4463;p48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4" name="Google Shape;4464;p48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5" name="Google Shape;4465;p48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6" name="Google Shape;4466;p48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7" name="Google Shape;4467;p48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8" name="Google Shape;4468;p48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9" name="Google Shape;4469;p48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0" name="Google Shape;4470;p48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1" name="Google Shape;4471;p48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2" name="Google Shape;4472;p48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3" name="Google Shape;4473;p48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74" name="Google Shape;4474;p48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4475" name="Google Shape;4475;p48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6" name="Google Shape;4476;p48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7" name="Google Shape;4477;p48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8" name="Google Shape;4478;p48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9" name="Google Shape;4479;p48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0" name="Google Shape;4480;p48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1" name="Google Shape;4481;p48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2" name="Google Shape;4482;p48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3" name="Google Shape;4483;p48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4" name="Google Shape;4484;p48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5" name="Google Shape;4485;p48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6" name="Google Shape;4486;p48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7" name="Google Shape;4487;p48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8" name="Google Shape;4488;p48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9" name="Google Shape;4489;p48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0" name="Google Shape;4490;p48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1" name="Google Shape;4491;p48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92" name="Google Shape;4492;p48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4493" name="Google Shape;4493;p48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4" name="Google Shape;4494;p48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5" name="Google Shape;4495;p48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6" name="Google Shape;4496;p48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7" name="Google Shape;4497;p48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8" name="Google Shape;4498;p48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9" name="Google Shape;4499;p48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0" name="Google Shape;4500;p48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1" name="Google Shape;4501;p48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2" name="Google Shape;4502;p48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3" name="Google Shape;4503;p48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4" name="Google Shape;4504;p48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5" name="Google Shape;4505;p48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6" name="Google Shape;4506;p48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7" name="Google Shape;4507;p48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8" name="Google Shape;4508;p48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09" name="Google Shape;4509;p48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4510" name="Google Shape;4510;p48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1" name="Google Shape;4511;p48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2" name="Google Shape;4512;p48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3" name="Google Shape;4513;p48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4" name="Google Shape;4514;p48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5" name="Google Shape;4515;p48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6" name="Google Shape;4516;p48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7" name="Google Shape;4517;p48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8" name="Google Shape;4518;p48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9" name="Google Shape;4519;p48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0" name="Google Shape;4520;p48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1" name="Google Shape;4521;p48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2" name="Google Shape;4522;p48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3" name="Google Shape;4523;p48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4" name="Google Shape;4524;p48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5" name="Google Shape;4525;p48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6" name="Google Shape;4526;p48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27" name="Google Shape;4527;p48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8" name="Google Shape;4528;p48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9" name="Google Shape;4529;p48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0" name="Google Shape;4530;p48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1" name="Google Shape;4531;p48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2" name="Google Shape;4532;p48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3" name="Google Shape;4533;p48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4" name="Google Shape;4534;p48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5" name="Google Shape;4535;p48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6" name="Google Shape;4536;p48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7" name="Google Shape;4537;p48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8" name="Google Shape;4538;p48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9" name="Google Shape;4539;p48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0" name="Google Shape;4540;p48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1" name="Google Shape;4541;p48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2" name="Google Shape;4542;p48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3" name="Google Shape;4543;p48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4" name="Google Shape;4544;p48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5" name="Google Shape;4545;p48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6" name="Google Shape;4546;p48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7" name="Google Shape;4547;p48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8" name="Google Shape;4548;p48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9" name="Google Shape;4549;p48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0" name="Google Shape;4550;p48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1" name="Google Shape;4551;p48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2" name="Google Shape;4552;p48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3" name="Google Shape;4553;p48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4" name="Google Shape;4554;p48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5" name="Google Shape;4555;p48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6" name="Google Shape;4556;p48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57" name="Google Shape;4557;p48"/>
          <p:cNvGrpSpPr/>
          <p:nvPr/>
        </p:nvGrpSpPr>
        <p:grpSpPr>
          <a:xfrm>
            <a:off x="7353972" y="2937150"/>
            <a:ext cx="1412160" cy="1611152"/>
            <a:chOff x="2602525" y="317054"/>
            <a:chExt cx="4174283" cy="4762495"/>
          </a:xfrm>
        </p:grpSpPr>
        <p:sp>
          <p:nvSpPr>
            <p:cNvPr id="4558" name="Google Shape;4558;p48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9" name="Google Shape;4559;p48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0" name="Google Shape;4560;p48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1" name="Google Shape;4561;p48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2" name="Google Shape;4562;p48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3" name="Google Shape;4563;p48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4" name="Google Shape;4564;p48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5" name="Google Shape;4565;p48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6" name="Google Shape;4566;p48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7" name="Google Shape;4567;p48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8" name="Google Shape;4568;p48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9" name="Google Shape;4569;p48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0" name="Google Shape;4570;p48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1" name="Google Shape;4571;p48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2" name="Google Shape;4572;p48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3" name="Google Shape;4573;p48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4" name="Google Shape;4574;p48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5" name="Google Shape;4575;p48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6" name="Google Shape;4576;p48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7" name="Google Shape;4577;p48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8" name="Google Shape;4578;p48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9" name="Google Shape;4579;p48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0" name="Google Shape;4580;p48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1" name="Google Shape;4581;p48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2" name="Google Shape;4582;p48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3" name="Google Shape;4583;p48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4" name="Google Shape;4584;p48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5" name="Google Shape;4585;p48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6" name="Google Shape;4586;p48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7" name="Google Shape;4587;p48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8" name="Google Shape;4588;p48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9" name="Google Shape;4589;p48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0" name="Google Shape;4590;p48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1" name="Google Shape;4591;p48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2" name="Google Shape;4592;p48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3" name="Google Shape;4593;p48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4" name="Google Shape;4594;p48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5" name="Google Shape;4595;p48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6" name="Google Shape;4596;p48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7" name="Google Shape;4597;p48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8" name="Google Shape;4598;p48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9" name="Google Shape;4599;p48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0" name="Google Shape;4600;p4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1" name="Google Shape;4601;p4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2" name="Google Shape;4602;p48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3" name="Google Shape;4603;p48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4" name="Google Shape;4604;p48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5" name="Google Shape;4605;p48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6" name="Google Shape;4606;p48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7" name="Google Shape;4607;p48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8" name="Google Shape;4608;p48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9" name="Google Shape;4609;p48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0" name="Google Shape;4610;p48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1" name="Google Shape;4611;p48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2" name="Google Shape;4612;p48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3" name="Google Shape;4613;p48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4" name="Google Shape;4614;p48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615" name="Google Shape;4615;p48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4616" name="Google Shape;4616;p48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4617" name="Google Shape;4617;p48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8" name="Google Shape;4618;p48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9" name="Google Shape;4619;p48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620" name="Google Shape;4620;p48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4621" name="Google Shape;4621;p48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2" name="Google Shape;4622;p48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623" name="Google Shape;4623;p48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4" name="Google Shape;4624;p48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5" name="Google Shape;4625;p48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6" name="Google Shape;4626;p48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7" name="Google Shape;4627;p48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8" name="Google Shape;4628;p48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9" name="Google Shape;4629;p48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0" name="Google Shape;4630;p48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1" name="Google Shape;4631;p48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2" name="Google Shape;4632;p48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3" name="Google Shape;4633;p48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4" name="Google Shape;4634;p48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5" name="Google Shape;4635;p48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6" name="Google Shape;4636;p48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7" name="Google Shape;4637;p48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8" name="Google Shape;4638;p48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9" name="Google Shape;4639;p48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0" name="Google Shape;4640;p48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1" name="Google Shape;4641;p48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2" name="Google Shape;4642;p48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3" name="Google Shape;4643;p48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4" name="Google Shape;4644;p48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5" name="Google Shape;4645;p48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6" name="Google Shape;4646;p48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7" name="Google Shape;4647;p48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8" name="Google Shape;4648;p48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9" name="Google Shape;4649;p48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0" name="Google Shape;4650;p48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1" name="Google Shape;4651;p48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2" name="Google Shape;4652;p48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3" name="Google Shape;4653;p48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4" name="Google Shape;4654;p48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5" name="Google Shape;4655;p48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6" name="Google Shape;4656;p48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7" name="Google Shape;4657;p48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8" name="Google Shape;4658;p48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9" name="Google Shape;4659;p48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0" name="Google Shape;4660;p48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1" name="Google Shape;4661;p48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2" name="Google Shape;4662;p48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3" name="Google Shape;4663;p48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4" name="Google Shape;4664;p48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5" name="Google Shape;4665;p48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6" name="Google Shape;4666;p48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7" name="Google Shape;4667;p48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8" name="Google Shape;4668;p48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9" name="Google Shape;4669;p48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0" name="Google Shape;4670;p48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1" name="Google Shape;4671;p48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2" name="Google Shape;4672;p48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3" name="Google Shape;4673;p48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4" name="Google Shape;4674;p48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5" name="Google Shape;4675;p48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6" name="Google Shape;4676;p48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7" name="Google Shape;4677;p48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8" name="Google Shape;4678;p48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9" name="Google Shape;4679;p48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0" name="Google Shape;4680;p48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1" name="Google Shape;4681;p48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2" name="Google Shape;4682;p48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3" name="Google Shape;4683;p48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4" name="Google Shape;4684;p48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5" name="Google Shape;4685;p48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6" name="Google Shape;4686;p48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687" name="Google Shape;4687;p48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4688" name="Google Shape;4688;p48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4689" name="Google Shape;4689;p48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0" name="Google Shape;4690;p48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1" name="Google Shape;4691;p4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2" name="Google Shape;4692;p4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3" name="Google Shape;4693;p48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694" name="Google Shape;4694;p48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95" name="Google Shape;4695;p48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96" name="Google Shape;4696;p48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697" name="Google Shape;4697;p48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8" name="Google Shape;4698;p48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9" name="Google Shape;4699;p48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0" name="Google Shape;4700;p48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1" name="Google Shape;4701;p48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2" name="Google Shape;4702;p48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3" name="Google Shape;4703;p48"/>
          <p:cNvSpPr txBox="1">
            <a:spLocks noGrp="1"/>
          </p:cNvSpPr>
          <p:nvPr>
            <p:ph type="title"/>
          </p:nvPr>
        </p:nvSpPr>
        <p:spPr>
          <a:xfrm>
            <a:off x="381000" y="624650"/>
            <a:ext cx="1562100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Extra resources</a:t>
            </a:r>
            <a:endParaRPr sz="2400"/>
          </a:p>
        </p:txBody>
      </p:sp>
      <p:sp>
        <p:nvSpPr>
          <p:cNvPr id="4704" name="Google Shape;4704;p48"/>
          <p:cNvSpPr txBox="1"/>
          <p:nvPr/>
        </p:nvSpPr>
        <p:spPr>
          <a:xfrm>
            <a:off x="381000" y="1466850"/>
            <a:ext cx="17826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Illustrations created by </a:t>
            </a: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3"/>
              </a:rPr>
              <a:t>Sergei Tikhonov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Free illustrations published under the MIT License. You can use them for personal and commercial projects, without the need to include attribution.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4"/>
              </a:rPr>
              <a:t>See license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9" name="Google Shape;4709;p49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Resize them without losing quality.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Change fill color and opacity.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  <p:grpSp>
        <p:nvGrpSpPr>
          <p:cNvPr id="4710" name="Google Shape;4710;p49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4711" name="Google Shape;4711;p49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2" name="Google Shape;4712;p49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3" name="Google Shape;4713;p49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4" name="Google Shape;4714;p49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5" name="Google Shape;4715;p49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6" name="Google Shape;4716;p49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17" name="Google Shape;4717;p49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4718" name="Google Shape;4718;p49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9" name="Google Shape;4719;p49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20" name="Google Shape;4720;p49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4721" name="Google Shape;4721;p49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2" name="Google Shape;4722;p49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23" name="Google Shape;4723;p49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24" name="Google Shape;4724;p49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25" name="Google Shape;4725;p49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4726" name="Google Shape;4726;p49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7" name="Google Shape;4727;p49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8" name="Google Shape;4728;p49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29" name="Google Shape;4729;p49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4730" name="Google Shape;4730;p4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1" name="Google Shape;4731;p49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2" name="Google Shape;4732;p4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3" name="Google Shape;4733;p49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34" name="Google Shape;4734;p49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35" name="Google Shape;4735;p49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4736" name="Google Shape;4736;p49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7" name="Google Shape;4737;p49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8" name="Google Shape;4738;p49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9" name="Google Shape;4739;p49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0" name="Google Shape;4740;p49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1" name="Google Shape;4741;p49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2" name="Google Shape;4742;p49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3" name="Google Shape;4743;p49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4" name="Google Shape;4744;p49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5" name="Google Shape;4745;p49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6" name="Google Shape;4746;p49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7" name="Google Shape;4747;p49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8" name="Google Shape;4748;p49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9" name="Google Shape;4749;p49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0" name="Google Shape;4750;p49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1" name="Google Shape;4751;p49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2" name="Google Shape;4752;p49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3" name="Google Shape;4753;p49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4" name="Google Shape;4754;p49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5" name="Google Shape;4755;p49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56" name="Google Shape;4756;p49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4757" name="Google Shape;4757;p49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8" name="Google Shape;4758;p49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59" name="Google Shape;4759;p49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4760" name="Google Shape;4760;p49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1" name="Google Shape;4761;p49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2" name="Google Shape;4762;p49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63" name="Google Shape;4763;p49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4764" name="Google Shape;4764;p49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5" name="Google Shape;4765;p49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6" name="Google Shape;4766;p49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67" name="Google Shape;4767;p49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4768" name="Google Shape;4768;p49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9" name="Google Shape;4769;p49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0" name="Google Shape;4770;p49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1" name="Google Shape;4771;p49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72" name="Google Shape;4772;p49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3" name="Google Shape;4773;p49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4" name="Google Shape;4774;p49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5" name="Google Shape;4775;p49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76" name="Google Shape;4776;p49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4777" name="Google Shape;4777;p49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8" name="Google Shape;4778;p49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79" name="Google Shape;4779;p49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4780" name="Google Shape;4780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1" name="Google Shape;4781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2" name="Google Shape;4782;p49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4783" name="Google Shape;4783;p49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4" name="Google Shape;4784;p49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5" name="Google Shape;4785;p49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4786" name="Google Shape;4786;p49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7" name="Google Shape;4787;p49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8" name="Google Shape;4788;p49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4789" name="Google Shape;4789;p49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0" name="Google Shape;4790;p49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1" name="Google Shape;4791;p49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2" name="Google Shape;4792;p49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93" name="Google Shape;4793;p49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4794" name="Google Shape;4794;p49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5" name="Google Shape;4795;p49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96" name="Google Shape;4796;p49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4797" name="Google Shape;4797;p4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8" name="Google Shape;4798;p4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9" name="Google Shape;4799;p4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00" name="Google Shape;4800;p49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01" name="Google Shape;4801;p49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4802" name="Google Shape;4802;p49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3" name="Google Shape;4803;p49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04" name="Google Shape;4804;p49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4805" name="Google Shape;4805;p49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6" name="Google Shape;4806;p49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7" name="Google Shape;4807;p49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8" name="Google Shape;4808;p49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9" name="Google Shape;4809;p49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0" name="Google Shape;4810;p49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4811" name="Google Shape;4811;p4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2" name="Google Shape;4812;p4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3" name="Google Shape;4813;p49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4814" name="Google Shape;4814;p4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5" name="Google Shape;4815;p4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6" name="Google Shape;4816;p4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7" name="Google Shape;4817;p4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8" name="Google Shape;4818;p4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9" name="Google Shape;4819;p49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4820" name="Google Shape;4820;p49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1" name="Google Shape;4821;p49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2" name="Google Shape;4822;p49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3" name="Google Shape;4823;p49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4" name="Google Shape;4824;p49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25" name="Google Shape;4825;p49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4826" name="Google Shape;4826;p49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7" name="Google Shape;4827;p49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8" name="Google Shape;4828;p49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9" name="Google Shape;4829;p49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30" name="Google Shape;4830;p49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31" name="Google Shape;4831;p49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32" name="Google Shape;4832;p49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33" name="Google Shape;4833;p49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4834" name="Google Shape;4834;p49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5" name="Google Shape;4835;p49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36" name="Google Shape;4836;p49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4837" name="Google Shape;4837;p49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8" name="Google Shape;4838;p49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39" name="Google Shape;4839;p49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4840" name="Google Shape;4840;p49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1" name="Google Shape;4841;p49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42" name="Google Shape;4842;p49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43" name="Google Shape;4843;p49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4844" name="Google Shape;4844;p4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5" name="Google Shape;4845;p4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46" name="Google Shape;4846;p49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4847" name="Google Shape;4847;p49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8" name="Google Shape;4848;p49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9" name="Google Shape;4849;p49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0" name="Google Shape;4850;p49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1" name="Google Shape;4851;p4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52" name="Google Shape;4852;p49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4853" name="Google Shape;4853;p49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4" name="Google Shape;4854;p49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55" name="Google Shape;4855;p49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56" name="Google Shape;4856;p49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57" name="Google Shape;4857;p49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4858" name="Google Shape;4858;p4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9" name="Google Shape;4859;p4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60" name="Google Shape;4860;p49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4861" name="Google Shape;4861;p49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2" name="Google Shape;4862;p49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63" name="Google Shape;4863;p49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64" name="Google Shape;4864;p49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4865" name="Google Shape;4865;p4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6" name="Google Shape;4866;p49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67" name="Google Shape;4867;p49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4868" name="Google Shape;4868;p49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9" name="Google Shape;4869;p4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0" name="Google Shape;4870;p49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71" name="Google Shape;4871;p49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72" name="Google Shape;4872;p49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73" name="Google Shape;4873;p49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4874" name="Google Shape;4874;p49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5" name="Google Shape;4875;p49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76" name="Google Shape;4876;p49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4877" name="Google Shape;4877;p49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8" name="Google Shape;4878;p49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9" name="Google Shape;4879;p49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0" name="Google Shape;4880;p49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1" name="Google Shape;4881;p49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4882" name="Google Shape;4882;p49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3" name="Google Shape;4883;p49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4" name="Google Shape;4884;p49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5" name="Google Shape;4885;p49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4886" name="Google Shape;4886;p49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7" name="Google Shape;4887;p49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8" name="Google Shape;4888;p49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4889" name="Google Shape;4889;p49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0" name="Google Shape;4890;p49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1" name="Google Shape;4891;p49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92" name="Google Shape;4892;p49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4893" name="Google Shape;4893;p49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4" name="Google Shape;4894;p49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5" name="Google Shape;4895;p49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6" name="Google Shape;4896;p49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7" name="Google Shape;4897;p49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98" name="Google Shape;4898;p49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4899" name="Google Shape;4899;p49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0" name="Google Shape;4900;p49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01" name="Google Shape;4901;p49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4902" name="Google Shape;4902;p4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3" name="Google Shape;4903;p4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4" name="Google Shape;4904;p4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5" name="Google Shape;4905;p4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6" name="Google Shape;4906;p4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07" name="Google Shape;4907;p49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08" name="Google Shape;4908;p49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4909" name="Google Shape;4909;p4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0" name="Google Shape;4910;p4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11" name="Google Shape;4911;p49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4912" name="Google Shape;4912;p4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3" name="Google Shape;4913;p4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4" name="Google Shape;4914;p4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5" name="Google Shape;4915;p4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16" name="Google Shape;4916;p49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17" name="Google Shape;4917;p49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4918" name="Google Shape;4918;p49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9" name="Google Shape;4919;p49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0" name="Google Shape;4920;p49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21" name="Google Shape;4921;p49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4922" name="Google Shape;4922;p49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3" name="Google Shape;4923;p49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4" name="Google Shape;4924;p49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25" name="Google Shape;4925;p49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26" name="Google Shape;4926;p49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27" name="Google Shape;4927;p49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28" name="Google Shape;4928;p49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4929" name="Google Shape;4929;p49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0" name="Google Shape;4930;p49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1" name="Google Shape;4931;p49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32" name="Google Shape;4932;p49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33" name="Google Shape;4933;p49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4934" name="Google Shape;4934;p49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5" name="Google Shape;4935;p49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6" name="Google Shape;4936;p49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37" name="Google Shape;4937;p49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38" name="Google Shape;4938;p49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4939" name="Google Shape;4939;p49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0" name="Google Shape;4940;p49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1" name="Google Shape;4941;p49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2" name="Google Shape;4942;p49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3" name="Google Shape;4943;p49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44" name="Google Shape;4944;p49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4945" name="Google Shape;4945;p49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6" name="Google Shape;4946;p49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7" name="Google Shape;4947;p49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48" name="Google Shape;4948;p49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4949" name="Google Shape;4949;p49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0" name="Google Shape;4950;p49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1" name="Google Shape;4951;p49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52" name="Google Shape;4952;p49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4953" name="Google Shape;4953;p49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4" name="Google Shape;4954;p49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5" name="Google Shape;4955;p49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6" name="Google Shape;4956;p49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7" name="Google Shape;4957;p49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58" name="Google Shape;4958;p49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4959" name="Google Shape;4959;p4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0" name="Google Shape;4960;p49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1" name="Google Shape;4961;p49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2" name="Google Shape;4962;p49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3" name="Google Shape;4963;p49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64" name="Google Shape;4964;p49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4965" name="Google Shape;4965;p49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6" name="Google Shape;4966;p49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67" name="Google Shape;4967;p49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4968" name="Google Shape;4968;p4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9" name="Google Shape;4969;p4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0" name="Google Shape;4970;p4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1" name="Google Shape;4971;p4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2" name="Google Shape;4972;p4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3" name="Google Shape;4973;p4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74" name="Google Shape;4974;p49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75" name="Google Shape;4975;p49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4976" name="Google Shape;4976;p49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7" name="Google Shape;4977;p49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8" name="Google Shape;4978;p49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9" name="Google Shape;4979;p49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80" name="Google Shape;4980;p49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81" name="Google Shape;4981;p49"/>
          <p:cNvGrpSpPr/>
          <p:nvPr/>
        </p:nvGrpSpPr>
        <p:grpSpPr>
          <a:xfrm>
            <a:off x="6283418" y="1648999"/>
            <a:ext cx="432570" cy="421334"/>
            <a:chOff x="5926225" y="921350"/>
            <a:chExt cx="517800" cy="504350"/>
          </a:xfrm>
        </p:grpSpPr>
        <p:sp>
          <p:nvSpPr>
            <p:cNvPr id="4982" name="Google Shape;4982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4983" name="Google Shape;4983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4984" name="Google Shape;4984;p49"/>
          <p:cNvSpPr/>
          <p:nvPr/>
        </p:nvSpPr>
        <p:spPr>
          <a:xfrm>
            <a:off x="6477338" y="18850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5" name="Google Shape;4985;p49"/>
          <p:cNvGrpSpPr/>
          <p:nvPr/>
        </p:nvGrpSpPr>
        <p:grpSpPr>
          <a:xfrm>
            <a:off x="7168405" y="1628379"/>
            <a:ext cx="432570" cy="421334"/>
            <a:chOff x="5926225" y="921350"/>
            <a:chExt cx="517800" cy="504350"/>
          </a:xfrm>
        </p:grpSpPr>
        <p:sp>
          <p:nvSpPr>
            <p:cNvPr id="4986" name="Google Shape;4986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8" name="Google Shape;4988;p49"/>
          <p:cNvSpPr/>
          <p:nvPr/>
        </p:nvSpPr>
        <p:spPr>
          <a:xfrm>
            <a:off x="7362326" y="18644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9" name="Google Shape;4989;p49"/>
          <p:cNvGrpSpPr/>
          <p:nvPr/>
        </p:nvGrpSpPr>
        <p:grpSpPr>
          <a:xfrm>
            <a:off x="6283685" y="2377421"/>
            <a:ext cx="1075937" cy="1047989"/>
            <a:chOff x="5926225" y="921350"/>
            <a:chExt cx="517800" cy="504350"/>
          </a:xfrm>
        </p:grpSpPr>
        <p:sp>
          <p:nvSpPr>
            <p:cNvPr id="4990" name="Google Shape;4990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2" name="Google Shape;4992;p49"/>
          <p:cNvSpPr/>
          <p:nvPr/>
        </p:nvSpPr>
        <p:spPr>
          <a:xfrm>
            <a:off x="6765998" y="29645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6D9EEB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3" name="Google Shape;4993;p4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123</a:t>
            </a:fld>
            <a:endParaRPr/>
          </a:p>
        </p:txBody>
      </p:sp>
      <p:sp>
        <p:nvSpPr>
          <p:cNvPr id="4994" name="Google Shape;4994;p49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9" name="Google Shape;4999;p50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5000" name="Google Shape;5000;p50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1" name="Google Shape;5001;p50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2" name="Google Shape;5002;p50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3" name="Google Shape;5003;p50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4" name="Google Shape;5004;p50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5" name="Google Shape;5005;p50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06" name="Google Shape;5006;p50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5007" name="Google Shape;5007;p50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8" name="Google Shape;5008;p50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9" name="Google Shape;5009;p50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0" name="Google Shape;5010;p50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11" name="Google Shape;5011;p50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5012" name="Google Shape;5012;p50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3" name="Google Shape;5013;p50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4" name="Google Shape;5014;p50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15" name="Google Shape;5015;p50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5016" name="Google Shape;5016;p50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7" name="Google Shape;5017;p50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8" name="Google Shape;5018;p50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9" name="Google Shape;5019;p50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0" name="Google Shape;5020;p50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21" name="Google Shape;5021;p50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5022" name="Google Shape;5022;p50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3" name="Google Shape;5023;p50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4" name="Google Shape;5024;p50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25" name="Google Shape;5025;p50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5026" name="Google Shape;5026;p50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7" name="Google Shape;5027;p50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8" name="Google Shape;5028;p50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9" name="Google Shape;5029;p50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30" name="Google Shape;5030;p50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5031" name="Google Shape;5031;p50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2" name="Google Shape;5032;p50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3" name="Google Shape;5033;p50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4" name="Google Shape;5034;p50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5" name="Google Shape;5035;p50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36" name="Google Shape;5036;p50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5037" name="Google Shape;5037;p50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8" name="Google Shape;5038;p50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9" name="Google Shape;5039;p50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0" name="Google Shape;5040;p50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1" name="Google Shape;5041;p50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2" name="Google Shape;5042;p50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43" name="Google Shape;5043;p50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5044" name="Google Shape;5044;p50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5" name="Google Shape;5045;p50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46" name="Google Shape;5046;p50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5047" name="Google Shape;5047;p50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8" name="Google Shape;5048;p50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9" name="Google Shape;5049;p50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50" name="Google Shape;5050;p50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5051" name="Google Shape;5051;p50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2" name="Google Shape;5052;p50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3" name="Google Shape;5053;p50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4" name="Google Shape;5054;p50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5" name="Google Shape;5055;p50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6" name="Google Shape;5056;p50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57" name="Google Shape;5057;p50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5058" name="Google Shape;5058;p50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9" name="Google Shape;5059;p50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0" name="Google Shape;5060;p50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1" name="Google Shape;5061;p50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2" name="Google Shape;5062;p50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63" name="Google Shape;5063;p50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5064" name="Google Shape;5064;p50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5" name="Google Shape;5065;p50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6" name="Google Shape;5066;p50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67" name="Google Shape;5067;p50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5068" name="Google Shape;5068;p5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5069" name="Google Shape;5069;p5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0" name="Google Shape;5070;p5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1" name="Google Shape;5071;p5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2" name="Google Shape;5072;p5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3" name="Google Shape;5073;p5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4" name="Google Shape;5074;p5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5" name="Google Shape;5075;p5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6" name="Google Shape;5076;p5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7" name="Google Shape;5077;p5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8" name="Google Shape;5078;p5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79" name="Google Shape;5079;p50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0" name="Google Shape;5080;p50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1" name="Google Shape;5081;p50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2" name="Google Shape;5082;p50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3" name="Google Shape;5083;p50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4" name="Google Shape;5084;p50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85" name="Google Shape;5085;p50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5086" name="Google Shape;5086;p50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7" name="Google Shape;5087;p50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8" name="Google Shape;5088;p50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9" name="Google Shape;5089;p50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90" name="Google Shape;5090;p50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5091" name="Google Shape;5091;p50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2" name="Google Shape;5092;p50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3" name="Google Shape;5093;p50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4" name="Google Shape;5094;p50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5" name="Google Shape;5095;p50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96" name="Google Shape;5096;p50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5097" name="Google Shape;5097;p50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8" name="Google Shape;5098;p50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9" name="Google Shape;5099;p50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0" name="Google Shape;5100;p50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1" name="Google Shape;5101;p50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2" name="Google Shape;5102;p50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3" name="Google Shape;5103;p50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5104" name="Google Shape;5104;p50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5" name="Google Shape;5105;p50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6" name="Google Shape;5106;p50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7" name="Google Shape;5107;p50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8" name="Google Shape;5108;p50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5109" name="Google Shape;5109;p50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0" name="Google Shape;5110;p50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1" name="Google Shape;5111;p50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2" name="Google Shape;5112;p50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13" name="Google Shape;5113;p50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5114" name="Google Shape;5114;p50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5" name="Google Shape;5115;p50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6" name="Google Shape;5116;p50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7" name="Google Shape;5117;p50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8" name="Google Shape;5118;p50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19" name="Google Shape;5119;p50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5120" name="Google Shape;5120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1" name="Google Shape;5121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2" name="Google Shape;5122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3" name="Google Shape;5123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4" name="Google Shape;5124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5" name="Google Shape;5125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6" name="Google Shape;5126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7" name="Google Shape;5127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8" name="Google Shape;5128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9" name="Google Shape;5129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30" name="Google Shape;5130;p50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5131" name="Google Shape;5131;p50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2" name="Google Shape;5132;p50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3" name="Google Shape;5133;p50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34" name="Google Shape;5134;p50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5135" name="Google Shape;5135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6" name="Google Shape;5136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7" name="Google Shape;5137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8" name="Google Shape;5138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9" name="Google Shape;5139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0" name="Google Shape;5140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1" name="Google Shape;5141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2" name="Google Shape;5142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3" name="Google Shape;5143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4" name="Google Shape;5144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45" name="Google Shape;5145;p50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5146" name="Google Shape;5146;p50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7" name="Google Shape;5147;p50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8" name="Google Shape;5148;p50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9" name="Google Shape;5149;p50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50" name="Google Shape;5150;p50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5151" name="Google Shape;5151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2" name="Google Shape;5152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3" name="Google Shape;5153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4" name="Google Shape;5154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5" name="Google Shape;5155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6" name="Google Shape;5156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7" name="Google Shape;5157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8" name="Google Shape;5158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9" name="Google Shape;5159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60" name="Google Shape;5160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61" name="Google Shape;5161;p50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5162" name="Google Shape;5162;p50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3" name="Google Shape;5163;p50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4" name="Google Shape;5164;p50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5" name="Google Shape;5165;p50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6" name="Google Shape;5166;p50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7" name="Google Shape;5167;p50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8" name="Google Shape;5168;p50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69" name="Google Shape;5169;p50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5170" name="Google Shape;5170;p50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1" name="Google Shape;5171;p50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2" name="Google Shape;5172;p50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3" name="Google Shape;5173;p50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74" name="Google Shape;5174;p50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5175" name="Google Shape;5175;p50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6" name="Google Shape;5176;p50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7" name="Google Shape;5177;p50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8" name="Google Shape;5178;p50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79" name="Google Shape;5179;p50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5180" name="Google Shape;5180;p50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1" name="Google Shape;5181;p50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2" name="Google Shape;5182;p50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3" name="Google Shape;5183;p50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4" name="Google Shape;5184;p50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85" name="Google Shape;5185;p50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5186" name="Google Shape;5186;p50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7" name="Google Shape;5187;p50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8" name="Google Shape;5188;p50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9" name="Google Shape;5189;p50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0" name="Google Shape;5190;p50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1" name="Google Shape;5191;p50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92" name="Google Shape;5192;p50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5193" name="Google Shape;5193;p50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4" name="Google Shape;5194;p50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5" name="Google Shape;5195;p50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96" name="Google Shape;5196;p50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5197" name="Google Shape;5197;p50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8" name="Google Shape;5198;p50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9" name="Google Shape;5199;p50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0" name="Google Shape;5200;p50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1" name="Google Shape;5201;p50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2" name="Google Shape;5202;p50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5203" name="Google Shape;5203;p50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4" name="Google Shape;5204;p50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5" name="Google Shape;5205;p50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6" name="Google Shape;5206;p50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7" name="Google Shape;5207;p50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8" name="Google Shape;5208;p50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9" name="Google Shape;5209;p50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5210" name="Google Shape;5210;p50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1" name="Google Shape;5211;p50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2" name="Google Shape;5212;p50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13" name="Google Shape;5213;p50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5214" name="Google Shape;5214;p50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5" name="Google Shape;5215;p50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6" name="Google Shape;5216;p50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7" name="Google Shape;5217;p50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18" name="Google Shape;5218;p50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5219" name="Google Shape;5219;p50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0" name="Google Shape;5220;p50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1" name="Google Shape;5221;p50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2" name="Google Shape;5222;p50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3" name="Google Shape;5223;p50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4" name="Google Shape;5224;p50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25" name="Google Shape;5225;p50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5226" name="Google Shape;5226;p50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7" name="Google Shape;5227;p50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8" name="Google Shape;5228;p50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9" name="Google Shape;5229;p50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0" name="Google Shape;5230;p50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1" name="Google Shape;5231;p50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2" name="Google Shape;5232;p50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33" name="Google Shape;5233;p50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5234" name="Google Shape;5234;p50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5" name="Google Shape;5235;p50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6" name="Google Shape;5236;p50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7" name="Google Shape;5237;p50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38" name="Google Shape;5238;p50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5239" name="Google Shape;5239;p50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0" name="Google Shape;5240;p50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1" name="Google Shape;5241;p50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42" name="Google Shape;5242;p50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5243" name="Google Shape;5243;p50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4" name="Google Shape;5244;p50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5" name="Google Shape;5245;p50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46" name="Google Shape;5246;p50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5247" name="Google Shape;5247;p50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8" name="Google Shape;5248;p50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9" name="Google Shape;5249;p50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0" name="Google Shape;5250;p50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51" name="Google Shape;5251;p50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5252" name="Google Shape;5252;p50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3" name="Google Shape;5253;p50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4" name="Google Shape;5254;p50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5" name="Google Shape;5255;p50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56" name="Google Shape;5256;p50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5257" name="Google Shape;5257;p50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8" name="Google Shape;5258;p50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9" name="Google Shape;5259;p50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0" name="Google Shape;5260;p50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1" name="Google Shape;5261;p50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62" name="Google Shape;5262;p50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5263" name="Google Shape;5263;p50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4" name="Google Shape;5264;p50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5" name="Google Shape;5265;p50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6" name="Google Shape;5266;p50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7" name="Google Shape;5267;p50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8" name="Google Shape;5268;p50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69" name="Google Shape;5269;p50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5270" name="Google Shape;5270;p50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1" name="Google Shape;5271;p50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2" name="Google Shape;5272;p50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3" name="Google Shape;5273;p50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4" name="Google Shape;5274;p50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5" name="Google Shape;5275;p50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6" name="Google Shape;5276;p50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77" name="Google Shape;5277;p50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5278" name="Google Shape;5278;p50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9" name="Google Shape;5279;p50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0" name="Google Shape;5280;p50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1" name="Google Shape;5281;p50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2" name="Google Shape;5282;p50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3" name="Google Shape;5283;p50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4" name="Google Shape;5284;p50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5" name="Google Shape;5285;p50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6" name="Google Shape;5286;p50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7" name="Google Shape;5287;p50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8" name="Google Shape;5288;p50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9" name="Google Shape;5289;p50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0" name="Google Shape;5290;p50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5291" name="Google Shape;5291;p50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2" name="Google Shape;5292;p50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3" name="Google Shape;5293;p50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4" name="Google Shape;5294;p50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5" name="Google Shape;5295;p50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5296" name="Google Shape;5296;p50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7" name="Google Shape;5297;p50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8" name="Google Shape;5298;p50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9" name="Google Shape;5299;p50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5300" name="Google Shape;5300;p50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1" name="Google Shape;5301;p50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2" name="Google Shape;5302;p50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3" name="Google Shape;5303;p50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4" name="Google Shape;5304;p50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5" name="Google Shape;5305;p50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06" name="Google Shape;5306;p50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5307" name="Google Shape;5307;p5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8" name="Google Shape;5308;p5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9" name="Google Shape;5309;p5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0" name="Google Shape;5310;p5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1" name="Google Shape;5311;p50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2" name="Google Shape;5312;p50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3" name="Google Shape;5313;p50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4" name="Google Shape;5314;p50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15" name="Google Shape;5315;p50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5316" name="Google Shape;5316;p50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7" name="Google Shape;5317;p50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8" name="Google Shape;5318;p50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9" name="Google Shape;5319;p50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0" name="Google Shape;5320;p50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1" name="Google Shape;5321;p50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2" name="Google Shape;5322;p50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3" name="Google Shape;5323;p50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4" name="Google Shape;5324;p50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5" name="Google Shape;5325;p50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6" name="Google Shape;5326;p50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7" name="Google Shape;5327;p50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28" name="Google Shape;5328;p50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5329" name="Google Shape;5329;p50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0" name="Google Shape;5330;p50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1" name="Google Shape;5331;p50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2" name="Google Shape;5332;p50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3" name="Google Shape;5333;p50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4" name="Google Shape;5334;p50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5" name="Google Shape;5335;p50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6" name="Google Shape;5336;p50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7" name="Google Shape;5337;p50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8" name="Google Shape;5338;p50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9" name="Google Shape;5339;p50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0" name="Google Shape;5340;p50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41" name="Google Shape;5341;p50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5342" name="Google Shape;5342;p50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3" name="Google Shape;5343;p50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4" name="Google Shape;5344;p50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5" name="Google Shape;5345;p50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6" name="Google Shape;5346;p50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7" name="Google Shape;5347;p50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8" name="Google Shape;5348;p50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9" name="Google Shape;5349;p50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0" name="Google Shape;5350;p50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1" name="Google Shape;5351;p50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2" name="Google Shape;5352;p50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3" name="Google Shape;5353;p50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54" name="Google Shape;5354;p50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5355" name="Google Shape;5355;p50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6" name="Google Shape;5356;p50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7" name="Google Shape;5357;p50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8" name="Google Shape;5358;p50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9" name="Google Shape;5359;p50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0" name="Google Shape;5360;p50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61" name="Google Shape;5361;p50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5362" name="Google Shape;5362;p50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3" name="Google Shape;5363;p50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4" name="Google Shape;5364;p50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5" name="Google Shape;5365;p50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6" name="Google Shape;5366;p50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7" name="Google Shape;5367;p50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8" name="Google Shape;5368;p50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9" name="Google Shape;5369;p50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0" name="Google Shape;5370;p50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1" name="Google Shape;5371;p50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2" name="Google Shape;5372;p50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3" name="Google Shape;5373;p50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4" name="Google Shape;5374;p50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5" name="Google Shape;5375;p50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6" name="Google Shape;5376;p50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77" name="Google Shape;5377;p50"/>
          <p:cNvGrpSpPr/>
          <p:nvPr/>
        </p:nvGrpSpPr>
        <p:grpSpPr>
          <a:xfrm>
            <a:off x="1879183" y="4379878"/>
            <a:ext cx="445738" cy="442950"/>
            <a:chOff x="1879183" y="4379878"/>
            <a:chExt cx="445738" cy="442950"/>
          </a:xfrm>
        </p:grpSpPr>
        <p:sp>
          <p:nvSpPr>
            <p:cNvPr id="5378" name="Google Shape;5378;p50"/>
            <p:cNvSpPr/>
            <p:nvPr/>
          </p:nvSpPr>
          <p:spPr>
            <a:xfrm>
              <a:off x="1879183" y="4379878"/>
              <a:ext cx="445738" cy="303917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9" name="Google Shape;5379;p50"/>
            <p:cNvSpPr/>
            <p:nvPr/>
          </p:nvSpPr>
          <p:spPr>
            <a:xfrm>
              <a:off x="1879183" y="4683795"/>
              <a:ext cx="262365" cy="72893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0" name="Google Shape;5380;p50"/>
            <p:cNvSpPr/>
            <p:nvPr/>
          </p:nvSpPr>
          <p:spPr>
            <a:xfrm>
              <a:off x="1977511" y="4711043"/>
              <a:ext cx="164036" cy="45646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1" name="Google Shape;5381;p50"/>
            <p:cNvSpPr/>
            <p:nvPr/>
          </p:nvSpPr>
          <p:spPr>
            <a:xfrm>
              <a:off x="1977511" y="4756688"/>
              <a:ext cx="82019" cy="66140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82" name="Google Shape;5382;p50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5383" name="Google Shape;5383;p50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5384" name="Google Shape;5384;p50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5" name="Google Shape;5385;p50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6" name="Google Shape;5386;p50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87" name="Google Shape;5387;p50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5388" name="Google Shape;5388;p50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9" name="Google Shape;5389;p50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0" name="Google Shape;5390;p50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1" name="Google Shape;5391;p50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5392" name="Google Shape;5392;p50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3" name="Google Shape;5393;p50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4" name="Google Shape;5394;p50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5" name="Google Shape;5395;p50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5396" name="Google Shape;5396;p50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7" name="Google Shape;5397;p50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8" name="Google Shape;5398;p50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399" name="Google Shape;5399;p50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5400" name="Google Shape;5400;p50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1" name="Google Shape;5401;p50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2" name="Google Shape;5402;p50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3" name="Google Shape;5403;p50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4" name="Google Shape;5404;p50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5" name="Google Shape;5405;p50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6" name="Google Shape;5406;p50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7" name="Google Shape;5407;p50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08" name="Google Shape;5408;p50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5409" name="Google Shape;5409;p50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0" name="Google Shape;5410;p50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1" name="Google Shape;5411;p50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2" name="Google Shape;5412;p50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3" name="Google Shape;5413;p50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4" name="Google Shape;5414;p50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5" name="Google Shape;5415;p50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6" name="Google Shape;5416;p50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7" name="Google Shape;5417;p50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8" name="Google Shape;5418;p50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9" name="Google Shape;5419;p50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0" name="Google Shape;5420;p50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1" name="Google Shape;5421;p50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2" name="Google Shape;5422;p50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3" name="Google Shape;5423;p50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4" name="Google Shape;5424;p50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5" name="Google Shape;5425;p50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6" name="Google Shape;5426;p50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7" name="Google Shape;5427;p50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8" name="Google Shape;5428;p50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9" name="Google Shape;5429;p50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0" name="Google Shape;5430;p50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1" name="Google Shape;5431;p50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2" name="Google Shape;5432;p50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33" name="Google Shape;5433;p50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5434" name="Google Shape;5434;p50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5435" name="Google Shape;5435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36" name="Google Shape;5436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37" name="Google Shape;5437;p50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5438" name="Google Shape;5438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39" name="Google Shape;5439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40" name="Google Shape;5440;p50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5441" name="Google Shape;5441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42" name="Google Shape;5442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43" name="Google Shape;5443;p50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5444" name="Google Shape;5444;p5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124</a:t>
            </a:fld>
            <a:endParaRPr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9" name="Google Shape;5449;p51"/>
          <p:cNvSpPr txBox="1"/>
          <p:nvPr/>
        </p:nvSpPr>
        <p:spPr>
          <a:xfrm>
            <a:off x="8843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2"/>
                </a:highlight>
                <a:latin typeface="Barlow"/>
                <a:ea typeface="Barlow"/>
                <a:cs typeface="Barlow"/>
                <a:sym typeface="Barlow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2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450" name="Google Shape;5450;p5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125</a:t>
            </a:fld>
            <a:endParaRPr/>
          </a:p>
        </p:txBody>
      </p:sp>
      <p:sp>
        <p:nvSpPr>
          <p:cNvPr id="5451" name="Google Shape;5451;p51"/>
          <p:cNvSpPr txBox="1">
            <a:spLocks noGrp="1"/>
          </p:cNvSpPr>
          <p:nvPr>
            <p:ph type="body" idx="4294967295"/>
          </p:nvPr>
        </p:nvSpPr>
        <p:spPr>
          <a:xfrm>
            <a:off x="884425" y="856425"/>
            <a:ext cx="73275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6" name="Google Shape;5456;p5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57" name="Google Shape;5457;p52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458" name="Google Shape;5458;p52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5459" name="Google Shape;5459;p52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5460" name="Google Shape;5460;p52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61" name="Google Shape;5461;p52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5462" name="Google Shape;5462;p52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5463" name="Google Shape;5463;p52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64" name="Google Shape;5464;p52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5465" name="Google Shape;5465;p52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5466" name="Google Shape;5466;p52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67" name="Google Shape;5467;p52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5468" name="Google Shape;5468;p52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5469" name="Google Shape;5469;p52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70" name="Google Shape;5470;p52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Components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8213" y="1283629"/>
            <a:ext cx="6068968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Database Adapter </a:t>
            </a:r>
            <a:r>
              <a:rPr lang="en-US"/>
              <a:t>– Several database engines are supported.</a:t>
            </a:r>
          </a:p>
          <a:p>
            <a:pPr lvl="0"/>
            <a:r>
              <a:rPr lang="en-US" b="1"/>
              <a:t>Database Context </a:t>
            </a:r>
            <a:r>
              <a:rPr lang="en-US"/>
              <a:t>– Class that represents the database model in code.</a:t>
            </a:r>
          </a:p>
          <a:p>
            <a:pPr lvl="0"/>
            <a:r>
              <a:rPr lang="en-US" b="1"/>
              <a:t>Data models </a:t>
            </a:r>
            <a:r>
              <a:rPr lang="en-US"/>
              <a:t>– Classes that represent tables and structures</a:t>
            </a:r>
          </a:p>
          <a:p>
            <a:pPr lvl="0"/>
            <a:r>
              <a:rPr lang="en-US" b="1"/>
              <a:t>Behind the scenes translations and projections </a:t>
            </a:r>
            <a:r>
              <a:rPr lang="en-US"/>
              <a:t>– LINQ is converted to SQL, and data types are consistent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6597649" y="205063"/>
            <a:ext cx="2508275" cy="2576238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89909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858989" y="1774547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Toolset</a:t>
            </a:r>
            <a:endParaRPr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861735" y="2901237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tools are needed for this course</a:t>
            </a:r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93816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450911" y="115938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Visual Studio</a:t>
            </a:r>
            <a:endParaRPr b="1"/>
          </a:p>
          <a:p>
            <a:pPr marL="114300" indent="0">
              <a:buNone/>
            </a:pPr>
            <a:r>
              <a:rPr lang="en-US" sz="1800"/>
              <a:t>Flagship IDE for .NET Development. It has a </a:t>
            </a:r>
            <a:r>
              <a:rPr lang="en-US" sz="1800" b="1"/>
              <a:t>Package Manager Console</a:t>
            </a:r>
            <a:r>
              <a:rPr lang="en-US" sz="1800"/>
              <a:t> where some EF Core commands can be run. </a:t>
            </a:r>
            <a:endParaRPr lang="en-US" sz="1800" b="1"/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and Versions</a:t>
            </a:r>
            <a:endParaRPr/>
          </a:p>
        </p:txBody>
      </p:sp>
      <p:sp>
        <p:nvSpPr>
          <p:cNvPr id="859" name="Google Shape;859;p19"/>
          <p:cNvSpPr txBox="1">
            <a:spLocks noGrp="1"/>
          </p:cNvSpPr>
          <p:nvPr>
            <p:ph type="body" idx="2"/>
          </p:nvPr>
        </p:nvSpPr>
        <p:spPr>
          <a:xfrm>
            <a:off x="4392871" y="1202124"/>
            <a:ext cx="3818758" cy="239571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Visual Studio Code + Dotnet CLI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Cross-Platform editor for .NET Development.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Dotnet CLI is cross platform and allows you to run EF Core commands.</a:t>
            </a:r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861" name="Google Shape;861;p19"/>
          <p:cNvGrpSpPr/>
          <p:nvPr/>
        </p:nvGrpSpPr>
        <p:grpSpPr>
          <a:xfrm>
            <a:off x="7219950" y="2987675"/>
            <a:ext cx="1779260" cy="2065012"/>
            <a:chOff x="2533225" y="322726"/>
            <a:chExt cx="3925890" cy="4762523"/>
          </a:xfrm>
        </p:grpSpPr>
        <p:sp>
          <p:nvSpPr>
            <p:cNvPr id="862" name="Google Shape;862;p19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19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906" name="Google Shape;906;p19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5" name="Google Shape;965;p19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966" name="Google Shape;966;p19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9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6" name="Google Shape;986;p19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Google Shape;857;p19">
            <a:extLst>
              <a:ext uri="{FF2B5EF4-FFF2-40B4-BE49-F238E27FC236}">
                <a16:creationId xmlns:a16="http://schemas.microsoft.com/office/drawing/2014/main" id="{D66536EE-E902-018F-9141-AA60174CA64E}"/>
              </a:ext>
            </a:extLst>
          </p:cNvPr>
          <p:cNvSpPr txBox="1">
            <a:spLocks/>
          </p:cNvSpPr>
          <p:nvPr/>
        </p:nvSpPr>
        <p:spPr>
          <a:xfrm>
            <a:off x="2382240" y="3429869"/>
            <a:ext cx="3295650" cy="1522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Font typeface="Barlow Light"/>
              <a:buNone/>
            </a:pPr>
            <a:r>
              <a:rPr lang="en-US" b="1"/>
              <a:t>.NET Core Version</a:t>
            </a:r>
          </a:p>
          <a:p>
            <a:pPr marL="0" indent="0">
              <a:buFont typeface="Barlow Light"/>
              <a:buNone/>
            </a:pPr>
            <a:r>
              <a:rPr lang="en-US"/>
              <a:t>.NET 6/7/8 &amp; Visual Studio 2022</a:t>
            </a:r>
          </a:p>
          <a:p>
            <a:pPr marL="0" indent="0">
              <a:buFont typeface="Barlow Light"/>
              <a:buNone/>
            </a:pPr>
            <a:r>
              <a:rPr lang="en-US" b="1"/>
              <a:t>EF Core Version</a:t>
            </a:r>
          </a:p>
          <a:p>
            <a:pPr marL="114300" indent="0">
              <a:buFont typeface="Barlow Light"/>
              <a:buNone/>
            </a:pPr>
            <a:r>
              <a:rPr lang="en-US"/>
              <a:t>EF Core 7/8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7" grpId="0" uiExpand="1" build="p"/>
      <p:bldP spid="859" grpId="0" uiExpand="1" build="p"/>
      <p:bldP spid="2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Overview</a:t>
            </a:r>
            <a:endParaRPr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get started with EF Core</a:t>
            </a:r>
            <a:endParaRPr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B642041-0D0A-FC13-FBBE-8E355CB480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Section Overview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272" y="163654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Setting up EF Core in Code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Exploring and using Data models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Code First vs. Database First Development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Database Migrations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Seeding Data in Database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7990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49" y="896112"/>
            <a:ext cx="5397375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are data models?</a:t>
            </a:r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313755" y="165432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>
                <a:highlight>
                  <a:schemeClr val="accent1"/>
                </a:highlight>
              </a:rPr>
              <a:t>Classes the model tables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C# classes are used to model what a table will look like.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Properties become columns </a:t>
            </a:r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2"/>
          </p:nvPr>
        </p:nvSpPr>
        <p:spPr>
          <a:xfrm>
            <a:off x="3206750" y="1651075"/>
            <a:ext cx="2428414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>
                <a:highlight>
                  <a:schemeClr val="accent1"/>
                </a:highlight>
              </a:rPr>
              <a:t>C# Datatypes are mapped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Each property’s datatype is mapped to the matching SQL datatype</a:t>
            </a:r>
            <a:endParaRPr/>
          </a:p>
        </p:txBody>
      </p:sp>
      <p:sp>
        <p:nvSpPr>
          <p:cNvPr id="173" name="Google Shape;173;p20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>
                <a:highlight>
                  <a:schemeClr val="accent1"/>
                </a:highlight>
              </a:rPr>
              <a:t>Naming Conventions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EF Core uses conventions to make assumptions.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E.g. A property called Id will automatically become the PK of the matching table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834E9E-0891-0DD2-581A-80100318C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 are Data Models?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4497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 uiExpand="1" build="p"/>
      <p:bldP spid="172" grpId="0" uiExpand="1" build="p"/>
      <p:bldP spid="17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49" y="896112"/>
            <a:ext cx="5397375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Database Tables</a:t>
            </a:r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313755" y="1654325"/>
            <a:ext cx="3099370" cy="14508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bg1"/>
                </a:solidFill>
                <a:highlight>
                  <a:schemeClr val="accent1"/>
                </a:highlight>
              </a:rPr>
              <a:t>Football League Database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Database to store data on the players, teams, and matches for a football league</a:t>
            </a:r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2"/>
          </p:nvPr>
        </p:nvSpPr>
        <p:spPr>
          <a:xfrm>
            <a:off x="4164245" y="1654325"/>
            <a:ext cx="3133264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bg1"/>
                </a:solidFill>
                <a:highlight>
                  <a:schemeClr val="accent1"/>
                </a:highlight>
              </a:rPr>
              <a:t>Several tables and relationships</a:t>
            </a:r>
            <a:endParaRPr b="1">
              <a:solidFill>
                <a:schemeClr val="bg1"/>
              </a:solidFill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Teams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Coaches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Players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Matches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Stadiums</a:t>
            </a:r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834E9E-0891-0DD2-581A-80100318C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 are Data Models?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B630A1-7C95-685B-D28C-DE0E2922B0B5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413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 uiExpand="1" build="p"/>
      <p:bldP spid="172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365125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HELLO!</a:t>
            </a:r>
            <a:endParaRPr sz="7200"/>
          </a:p>
        </p:txBody>
      </p:sp>
      <p:sp>
        <p:nvSpPr>
          <p:cNvPr id="380" name="Google Shape;380;p14"/>
          <p:cNvSpPr txBox="1">
            <a:spLocks noGrp="1"/>
          </p:cNvSpPr>
          <p:nvPr>
            <p:ph type="subTitle" idx="4294967295"/>
          </p:nvPr>
        </p:nvSpPr>
        <p:spPr>
          <a:xfrm>
            <a:off x="365125" y="2021059"/>
            <a:ext cx="487045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I am Trevoir Williams</a:t>
            </a:r>
            <a:endParaRPr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Software Engineer | Lecturer | Author</a:t>
            </a:r>
            <a:br>
              <a:rPr lang="en-US" dirty="0"/>
            </a:br>
            <a:r>
              <a:rPr lang="en-US" dirty="0"/>
              <a:t>@trevoirwilliams | www.trevoirwilliams.com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 b="1" dirty="0"/>
          </a:p>
        </p:txBody>
      </p:sp>
      <p:sp>
        <p:nvSpPr>
          <p:cNvPr id="381" name="Google Shape;38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82" name="Google Shape;382;p14"/>
          <p:cNvPicPr preferRelativeResize="0"/>
          <p:nvPr/>
        </p:nvPicPr>
        <p:blipFill>
          <a:blip r:embed="rId3"/>
          <a:srcRect l="5527" r="5527"/>
          <a:stretch/>
        </p:blipFill>
        <p:spPr>
          <a:xfrm>
            <a:off x="5187600" y="1173450"/>
            <a:ext cx="2796600" cy="2796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Context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272" y="163654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Abstraction of the database structure in code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Lists the models and their database table names</a:t>
            </a:r>
          </a:p>
          <a:p>
            <a:r>
              <a:rPr lang="en-US"/>
              <a:t>Instantiates a database connection during application runtime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Allows for on creation customizations and custom table configurations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7818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Context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192042"/>
            <a:ext cx="813435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Overridable methods for database creation, configuration and saving changes. 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00EC40-1CC4-F7EC-F893-D34529289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511" y="1982566"/>
            <a:ext cx="5927983" cy="27227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97F1AD0-8C10-2ACA-8146-E2E4CE43334C}"/>
              </a:ext>
            </a:extLst>
          </p:cNvPr>
          <p:cNvSpPr/>
          <p:nvPr/>
        </p:nvSpPr>
        <p:spPr>
          <a:xfrm>
            <a:off x="974725" y="1952625"/>
            <a:ext cx="3495675" cy="168275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16327A-DE34-0343-4FAC-13C1F725FC1C}"/>
              </a:ext>
            </a:extLst>
          </p:cNvPr>
          <p:cNvSpPr/>
          <p:nvPr/>
        </p:nvSpPr>
        <p:spPr>
          <a:xfrm>
            <a:off x="1298575" y="2376045"/>
            <a:ext cx="5454650" cy="168275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4271C-2733-C01E-5013-640B5CBD7588}"/>
              </a:ext>
            </a:extLst>
          </p:cNvPr>
          <p:cNvSpPr/>
          <p:nvPr/>
        </p:nvSpPr>
        <p:spPr>
          <a:xfrm>
            <a:off x="1318341" y="3020355"/>
            <a:ext cx="4650659" cy="168275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9FC10D-4DC8-793B-7980-C8EC08E3B8F4}"/>
              </a:ext>
            </a:extLst>
          </p:cNvPr>
          <p:cNvSpPr/>
          <p:nvPr/>
        </p:nvSpPr>
        <p:spPr>
          <a:xfrm>
            <a:off x="1298576" y="3664665"/>
            <a:ext cx="3098800" cy="840660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97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Support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272" y="163654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EF Core providers are built by a variety of sources.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Not all providers are maintained as part of the Microsoft Entity Framework Core Project.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Be sure to evaluate quality and ensure they meet your requirements. </a:t>
            </a:r>
          </a:p>
          <a:p>
            <a:r>
              <a:rPr lang="en"/>
              <a:t>Connection strings differ based on the database provider that is to be used.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9814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Support</a:t>
            </a:r>
            <a:endParaRPr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25D681-956D-AF60-69F7-7E917A97D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25FC49-36C0-9442-B3B7-928EA216C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390022"/>
            <a:ext cx="7249537" cy="32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4514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Support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272" y="163654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Connection string is used during instantiation and in </a:t>
            </a:r>
            <a:r>
              <a:rPr lang="en-US" err="1"/>
              <a:t>OnConfiguring</a:t>
            </a:r>
            <a:r>
              <a:rPr lang="en-US"/>
              <a:t> by default</a:t>
            </a:r>
          </a:p>
          <a:p>
            <a:pPr lvl="1">
              <a:buChar char="▸"/>
            </a:pPr>
            <a:r>
              <a:rPr lang="en-US"/>
              <a:t>Can be configured manually in </a:t>
            </a:r>
            <a:r>
              <a:rPr lang="en-US" err="1"/>
              <a:t>OnConfiguring</a:t>
            </a:r>
            <a:r>
              <a:rPr lang="en-US"/>
              <a:t> (</a:t>
            </a:r>
            <a:r>
              <a:rPr lang="en-US" b="1"/>
              <a:t>not recommended)</a:t>
            </a:r>
          </a:p>
          <a:p>
            <a:pPr lvl="1">
              <a:buChar char="▸"/>
            </a:pPr>
            <a:r>
              <a:rPr lang="en-US"/>
              <a:t>Can be set in </a:t>
            </a:r>
            <a:r>
              <a:rPr lang="en-US" err="1"/>
              <a:t>Program.cs</a:t>
            </a:r>
            <a:r>
              <a:rPr lang="en-US"/>
              <a:t> and IoC setup at application start start-up</a:t>
            </a:r>
          </a:p>
          <a:p>
            <a:r>
              <a:rPr lang="en-US" b="1"/>
              <a:t>Best stored as a secret</a:t>
            </a:r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88476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Supported Providers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272" y="163654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Microsoft SQL Server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SQLite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Azure Cosmos DB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PostgreSQL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MySQL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Oracle DB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Several others…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114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645396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Migrations?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272" y="163654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Code first database development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The challenges…</a:t>
            </a:r>
          </a:p>
          <a:p>
            <a:pPr lvl="1">
              <a:buChar char="▸"/>
            </a:pPr>
            <a:r>
              <a:rPr lang="en-US"/>
              <a:t>Database changes are difficult to track</a:t>
            </a:r>
          </a:p>
          <a:p>
            <a:pPr lvl="1">
              <a:buChar char="▸"/>
            </a:pPr>
            <a:r>
              <a:rPr lang="en-US"/>
              <a:t>No version control for database</a:t>
            </a:r>
          </a:p>
          <a:p>
            <a:pPr lvl="1">
              <a:buChar char="▸"/>
            </a:pPr>
            <a:r>
              <a:rPr lang="en-US"/>
              <a:t>Manual backup and restore procedures (even for empty databases)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978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Migrations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033" y="1225974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Use EF Core tools to add a migration describing the updates to be made to the database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EF Core compares the current database with a snapshot of the old model and generates migration files outlining the changes to be made.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Migrations can be applied to a database and each one is tracked in a history table in the database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336158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03885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Executing Application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203" y="1169926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EF Core must be configured in an application</a:t>
            </a:r>
          </a:p>
          <a:p>
            <a:pPr lvl="1">
              <a:buChar char="▸"/>
            </a:pPr>
            <a:r>
              <a:rPr lang="en-US"/>
              <a:t>Console, Web, Desktop, etc..</a:t>
            </a:r>
          </a:p>
          <a:p>
            <a:r>
              <a:rPr lang="en-US"/>
              <a:t>Appropriate packages need to be installed </a:t>
            </a:r>
          </a:p>
          <a:p>
            <a:pPr lvl="1"/>
            <a:r>
              <a:rPr lang="en-US" b="1" err="1"/>
              <a:t>Microsoft.EntityFrameworkCore.Tools</a:t>
            </a:r>
            <a:r>
              <a:rPr lang="en-US" b="1"/>
              <a:t> </a:t>
            </a:r>
            <a:r>
              <a:rPr lang="en-US"/>
              <a:t>for PowerShell tooling that works in the Visual Studio </a:t>
            </a:r>
            <a:r>
              <a:rPr lang="en-US" b="1"/>
              <a:t>Package Manager Console</a:t>
            </a:r>
          </a:p>
          <a:p>
            <a:pPr lvl="1"/>
            <a:r>
              <a:rPr lang="en-US" b="1"/>
              <a:t>dotnet-</a:t>
            </a:r>
            <a:r>
              <a:rPr lang="en-US" b="1" err="1"/>
              <a:t>ef</a:t>
            </a:r>
            <a:r>
              <a:rPr lang="en-US" b="1"/>
              <a:t> </a:t>
            </a:r>
            <a:r>
              <a:rPr lang="en-US"/>
              <a:t>and </a:t>
            </a:r>
            <a:r>
              <a:rPr lang="en-US" b="1" err="1"/>
              <a:t>Microsoft.EntityFrameworkCore.Design</a:t>
            </a:r>
            <a:r>
              <a:rPr lang="en-US" b="1"/>
              <a:t> </a:t>
            </a:r>
            <a:r>
              <a:rPr lang="en-US"/>
              <a:t>for cross-platform command line tooling</a:t>
            </a:r>
          </a:p>
          <a:p>
            <a:pPr lvl="1"/>
            <a:endParaRPr lang="en-US"/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6784975" y="1081362"/>
            <a:ext cx="2273632" cy="2357163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3251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8109755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First Development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033" y="1225974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Useful when the database already exists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Scaffolding (Reverse Engineering): The database will generate code models of the database</a:t>
            </a:r>
          </a:p>
          <a:p>
            <a:pPr lvl="1">
              <a:buChar char="▸"/>
            </a:pPr>
            <a:r>
              <a:rPr lang="en-US"/>
              <a:t>Needs to be repeated each time the database changes </a:t>
            </a:r>
          </a:p>
          <a:p>
            <a:r>
              <a:rPr lang="en-US"/>
              <a:t>Need to use –force parameter to regenerate files</a:t>
            </a:r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0544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685800" y="1570050"/>
            <a:ext cx="4384942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</a:rPr>
              <a:t>Entity Framework Core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276076" y="3136271"/>
            <a:ext cx="5221988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indent="0">
              <a:buNone/>
            </a:pPr>
            <a:r>
              <a:rPr lang="en-US"/>
              <a:t>Learn how to use and take advantage of the full feature set of Entity Framework Core in your .NET applications.</a:t>
            </a:r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/>
      <p:bldP spid="742" grpId="0" build="p"/>
      <p:bldP spid="74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Review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250821" y="1122546"/>
            <a:ext cx="6421558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Setup Data, Domain, and Application Projects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Installed EF Core Packages as needed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Created Data models and database context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Explored Data adapters (SQLite, SQL Server, etc.)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Used commands to </a:t>
            </a:r>
          </a:p>
          <a:p>
            <a:pPr lvl="1">
              <a:buChar char="▸"/>
            </a:pPr>
            <a:r>
              <a:rPr lang="en-US"/>
              <a:t>Add Migrations</a:t>
            </a:r>
          </a:p>
          <a:p>
            <a:pPr lvl="1">
              <a:buChar char="▸"/>
            </a:pPr>
            <a:r>
              <a:rPr lang="en-US"/>
              <a:t>Update Database</a:t>
            </a:r>
          </a:p>
          <a:p>
            <a:pPr lvl="1">
              <a:buChar char="▸"/>
            </a:pPr>
            <a:r>
              <a:rPr lang="en-US"/>
              <a:t>Scaffold Database</a:t>
            </a:r>
          </a:p>
          <a:p>
            <a:r>
              <a:rPr lang="en-US"/>
              <a:t>Seeded Data into database from code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7038974" y="1573487"/>
            <a:ext cx="1686257" cy="1880913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6629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Overview</a:t>
            </a:r>
            <a:endParaRPr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Querying a database using EF Core</a:t>
            </a:r>
            <a:endParaRPr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362484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272" y="163654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Explore LINQ syntax</a:t>
            </a:r>
          </a:p>
          <a:p>
            <a:pPr lvl="1">
              <a:buChar char="▸"/>
            </a:pPr>
            <a:r>
              <a:rPr lang="en-US"/>
              <a:t>Standard vs. Method</a:t>
            </a:r>
          </a:p>
          <a:p>
            <a:r>
              <a:rPr lang="en-US"/>
              <a:t>Selecting data</a:t>
            </a:r>
          </a:p>
          <a:p>
            <a:r>
              <a:rPr lang="en-US"/>
              <a:t>Synchronous vs. Asynchronous Syntax</a:t>
            </a:r>
          </a:p>
          <a:p>
            <a:r>
              <a:rPr lang="en-US"/>
              <a:t>Comparing LINQ and SQL Syntax</a:t>
            </a:r>
          </a:p>
          <a:p>
            <a:r>
              <a:rPr lang="en-US"/>
              <a:t>Filtering and Aggregating data with LINQ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6189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LINQ Syntax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251300"/>
            <a:ext cx="8686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/>
              <a:t>Language Integrated Query (LINQ)</a:t>
            </a:r>
          </a:p>
          <a:p>
            <a:pPr lvl="0"/>
            <a:r>
              <a:rPr lang="en-US"/>
              <a:t>Queries are written directly in C# syntax</a:t>
            </a:r>
          </a:p>
          <a:p>
            <a:pPr lvl="0"/>
            <a:r>
              <a:rPr lang="en-US"/>
              <a:t>Translated to SQL for database execution</a:t>
            </a:r>
          </a:p>
          <a:p>
            <a:pPr lvl="0"/>
            <a:r>
              <a:rPr lang="en-US"/>
              <a:t>Can be used for non-database operations, like on regular lists/collections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96E324-3B4D-9369-711D-C0C9DFF9F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59" y="3281919"/>
            <a:ext cx="9050741" cy="142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66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09912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Asynchronous Programming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033" y="1473643"/>
            <a:ext cx="639359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/>
              <a:t>Asynchronous operations avoid blocking a thread while the query is executed in the database.</a:t>
            </a:r>
          </a:p>
          <a:p>
            <a:pPr lvl="0"/>
            <a:r>
              <a:rPr lang="en-US"/>
              <a:t>EF Core provides a set of async extension methods that execute the query and return results.</a:t>
            </a:r>
          </a:p>
          <a:p>
            <a:pPr lvl="0"/>
            <a:r>
              <a:rPr lang="en-US"/>
              <a:t>E.g. Using </a:t>
            </a:r>
            <a:r>
              <a:rPr lang="en-US" b="1" err="1"/>
              <a:t>SaveChanges</a:t>
            </a:r>
            <a:r>
              <a:rPr lang="en-US"/>
              <a:t> instead of </a:t>
            </a:r>
            <a:r>
              <a:rPr lang="en-US" b="1" err="1"/>
              <a:t>SaveChangesAsync</a:t>
            </a:r>
            <a:r>
              <a:rPr lang="en-US"/>
              <a:t> will block a thread while database I/O is performed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6991694" y="1573487"/>
            <a:ext cx="1733538" cy="1905855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4386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201046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Asynchronous Programming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4247" y="1335776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/>
              <a:t>EF Core doesn't support multiple parallel operations on the same context instance. </a:t>
            </a:r>
          </a:p>
          <a:p>
            <a:pPr lvl="0"/>
            <a:r>
              <a:rPr lang="en-US"/>
              <a:t>Wait for an operation to complete before beginning the next operation. </a:t>
            </a:r>
          </a:p>
          <a:p>
            <a:pPr lvl="0"/>
            <a:r>
              <a:rPr lang="en-US"/>
              <a:t>Use the </a:t>
            </a:r>
            <a:r>
              <a:rPr lang="en-US" b="1"/>
              <a:t>await </a:t>
            </a:r>
            <a:r>
              <a:rPr lang="en-US"/>
              <a:t>keyword on each async operation.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549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Efficient Querying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185692"/>
            <a:ext cx="6163708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/>
              <a:t>Use indexes wisely</a:t>
            </a:r>
          </a:p>
          <a:p>
            <a:pPr lvl="0"/>
            <a:r>
              <a:rPr lang="en-US"/>
              <a:t>Use projections as often as possible</a:t>
            </a:r>
          </a:p>
          <a:p>
            <a:pPr lvl="0"/>
            <a:r>
              <a:rPr lang="en-US"/>
              <a:t>Limit result set (skip and take)</a:t>
            </a:r>
          </a:p>
          <a:p>
            <a:pPr lvl="0"/>
            <a:r>
              <a:rPr lang="en-US"/>
              <a:t>Use async methods</a:t>
            </a:r>
          </a:p>
          <a:p>
            <a:pPr lvl="0"/>
            <a:r>
              <a:rPr lang="en-US"/>
              <a:t>Use raw SQL queries (</a:t>
            </a:r>
            <a:r>
              <a:rPr lang="en-US" err="1"/>
              <a:t>FromSQLRaw</a:t>
            </a:r>
            <a:r>
              <a:rPr lang="en-US"/>
              <a:t>() method)</a:t>
            </a:r>
          </a:p>
          <a:p>
            <a:pPr lvl="0"/>
            <a:r>
              <a:rPr lang="en-US"/>
              <a:t>Use no-tracking </a:t>
            </a:r>
          </a:p>
          <a:p>
            <a:pPr lvl="0"/>
            <a:r>
              <a:rPr lang="en-US"/>
              <a:t>Do batch operations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grpSp>
        <p:nvGrpSpPr>
          <p:cNvPr id="2" name="Google Shape;1047;p24">
            <a:extLst>
              <a:ext uri="{FF2B5EF4-FFF2-40B4-BE49-F238E27FC236}">
                <a16:creationId xmlns:a16="http://schemas.microsoft.com/office/drawing/2014/main" id="{EB3D2906-A65E-D4BC-8B39-8F90D6A1CEC3}"/>
              </a:ext>
            </a:extLst>
          </p:cNvPr>
          <p:cNvGrpSpPr/>
          <p:nvPr/>
        </p:nvGrpSpPr>
        <p:grpSpPr>
          <a:xfrm>
            <a:off x="6619875" y="216285"/>
            <a:ext cx="2225875" cy="2101466"/>
            <a:chOff x="2012475" y="393272"/>
            <a:chExt cx="4440240" cy="4609126"/>
          </a:xfrm>
        </p:grpSpPr>
        <p:sp>
          <p:nvSpPr>
            <p:cNvPr id="3" name="Google Shape;1048;p24">
              <a:extLst>
                <a:ext uri="{FF2B5EF4-FFF2-40B4-BE49-F238E27FC236}">
                  <a16:creationId xmlns:a16="http://schemas.microsoft.com/office/drawing/2014/main" id="{34788042-7C01-CAFC-1FA7-166F4629AF26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1049;p24">
              <a:extLst>
                <a:ext uri="{FF2B5EF4-FFF2-40B4-BE49-F238E27FC236}">
                  <a16:creationId xmlns:a16="http://schemas.microsoft.com/office/drawing/2014/main" id="{DBD72A07-F74B-BAD5-9F6E-2133DED90A87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050;p24">
              <a:extLst>
                <a:ext uri="{FF2B5EF4-FFF2-40B4-BE49-F238E27FC236}">
                  <a16:creationId xmlns:a16="http://schemas.microsoft.com/office/drawing/2014/main" id="{9F21D433-C322-2BDF-072B-19D77D326353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51;p24">
              <a:extLst>
                <a:ext uri="{FF2B5EF4-FFF2-40B4-BE49-F238E27FC236}">
                  <a16:creationId xmlns:a16="http://schemas.microsoft.com/office/drawing/2014/main" id="{0C979F1D-C23A-CE5B-C511-065A5D76E89A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52;p24">
              <a:extLst>
                <a:ext uri="{FF2B5EF4-FFF2-40B4-BE49-F238E27FC236}">
                  <a16:creationId xmlns:a16="http://schemas.microsoft.com/office/drawing/2014/main" id="{3D35BDC2-E601-BFAF-C509-36A0DC818CEE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53;p24">
              <a:extLst>
                <a:ext uri="{FF2B5EF4-FFF2-40B4-BE49-F238E27FC236}">
                  <a16:creationId xmlns:a16="http://schemas.microsoft.com/office/drawing/2014/main" id="{11B73BD6-FAEF-5980-804A-63C4A297629A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054;p24">
              <a:extLst>
                <a:ext uri="{FF2B5EF4-FFF2-40B4-BE49-F238E27FC236}">
                  <a16:creationId xmlns:a16="http://schemas.microsoft.com/office/drawing/2014/main" id="{51616677-B037-D677-6D83-10903F561BC6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55;p24">
              <a:extLst>
                <a:ext uri="{FF2B5EF4-FFF2-40B4-BE49-F238E27FC236}">
                  <a16:creationId xmlns:a16="http://schemas.microsoft.com/office/drawing/2014/main" id="{BA7D24AC-7BBA-4572-29A9-50B93F0E44D0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056;p24">
              <a:extLst>
                <a:ext uri="{FF2B5EF4-FFF2-40B4-BE49-F238E27FC236}">
                  <a16:creationId xmlns:a16="http://schemas.microsoft.com/office/drawing/2014/main" id="{C990BFDE-FCA2-54C8-806B-CC82BD0340C3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057;p24">
              <a:extLst>
                <a:ext uri="{FF2B5EF4-FFF2-40B4-BE49-F238E27FC236}">
                  <a16:creationId xmlns:a16="http://schemas.microsoft.com/office/drawing/2014/main" id="{548809F1-74E4-666B-E749-E22C16A3D6DF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058;p24">
              <a:extLst>
                <a:ext uri="{FF2B5EF4-FFF2-40B4-BE49-F238E27FC236}">
                  <a16:creationId xmlns:a16="http://schemas.microsoft.com/office/drawing/2014/main" id="{52FFD5EB-021A-F1CA-1435-6EF0FAEA820A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059;p24">
              <a:extLst>
                <a:ext uri="{FF2B5EF4-FFF2-40B4-BE49-F238E27FC236}">
                  <a16:creationId xmlns:a16="http://schemas.microsoft.com/office/drawing/2014/main" id="{3B94CD9D-7846-2125-0294-E7C7DFBC4576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060;p24">
              <a:extLst>
                <a:ext uri="{FF2B5EF4-FFF2-40B4-BE49-F238E27FC236}">
                  <a16:creationId xmlns:a16="http://schemas.microsoft.com/office/drawing/2014/main" id="{30084C41-24D0-86DF-DDCF-98483C8FCC94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061;p24">
              <a:extLst>
                <a:ext uri="{FF2B5EF4-FFF2-40B4-BE49-F238E27FC236}">
                  <a16:creationId xmlns:a16="http://schemas.microsoft.com/office/drawing/2014/main" id="{2974781E-1F96-9071-58A5-89574D6DFE83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062;p24">
              <a:extLst>
                <a:ext uri="{FF2B5EF4-FFF2-40B4-BE49-F238E27FC236}">
                  <a16:creationId xmlns:a16="http://schemas.microsoft.com/office/drawing/2014/main" id="{81EF8CDB-DCE8-7EBE-D15C-7DEE44BC4E70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063;p24">
              <a:extLst>
                <a:ext uri="{FF2B5EF4-FFF2-40B4-BE49-F238E27FC236}">
                  <a16:creationId xmlns:a16="http://schemas.microsoft.com/office/drawing/2014/main" id="{E5835985-657E-0E7E-9887-9D6B33AC831E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064;p24">
              <a:extLst>
                <a:ext uri="{FF2B5EF4-FFF2-40B4-BE49-F238E27FC236}">
                  <a16:creationId xmlns:a16="http://schemas.microsoft.com/office/drawing/2014/main" id="{C20F9CAB-36D0-3CEC-93D1-78F9DB32A161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065;p24">
              <a:extLst>
                <a:ext uri="{FF2B5EF4-FFF2-40B4-BE49-F238E27FC236}">
                  <a16:creationId xmlns:a16="http://schemas.microsoft.com/office/drawing/2014/main" id="{BB2B148B-6283-8CAB-02A9-A60583E98E7F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066;p24">
              <a:extLst>
                <a:ext uri="{FF2B5EF4-FFF2-40B4-BE49-F238E27FC236}">
                  <a16:creationId xmlns:a16="http://schemas.microsoft.com/office/drawing/2014/main" id="{69F52B79-2F62-C5F9-07C8-D57C82E1C74A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067;p24">
              <a:extLst>
                <a:ext uri="{FF2B5EF4-FFF2-40B4-BE49-F238E27FC236}">
                  <a16:creationId xmlns:a16="http://schemas.microsoft.com/office/drawing/2014/main" id="{0B113208-23C3-3E71-DCF6-76E7AC3C5894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068;p24">
              <a:extLst>
                <a:ext uri="{FF2B5EF4-FFF2-40B4-BE49-F238E27FC236}">
                  <a16:creationId xmlns:a16="http://schemas.microsoft.com/office/drawing/2014/main" id="{3F82F4E1-6E54-44FD-01FB-ACCF6F2BF4EE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069;p24">
              <a:extLst>
                <a:ext uri="{FF2B5EF4-FFF2-40B4-BE49-F238E27FC236}">
                  <a16:creationId xmlns:a16="http://schemas.microsoft.com/office/drawing/2014/main" id="{FCF60B56-54C4-D25E-22AC-A874CD96E6B8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070;p24">
              <a:extLst>
                <a:ext uri="{FF2B5EF4-FFF2-40B4-BE49-F238E27FC236}">
                  <a16:creationId xmlns:a16="http://schemas.microsoft.com/office/drawing/2014/main" id="{1777D8A5-D3BA-46C1-55A4-58D2287BEAB8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071;p24">
              <a:extLst>
                <a:ext uri="{FF2B5EF4-FFF2-40B4-BE49-F238E27FC236}">
                  <a16:creationId xmlns:a16="http://schemas.microsoft.com/office/drawing/2014/main" id="{63A568DC-BFBD-AD9A-957E-A28B31329932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072;p24">
              <a:extLst>
                <a:ext uri="{FF2B5EF4-FFF2-40B4-BE49-F238E27FC236}">
                  <a16:creationId xmlns:a16="http://schemas.microsoft.com/office/drawing/2014/main" id="{9341E9DF-0EF2-AD81-C423-6474F0CDD2FD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073;p24">
              <a:extLst>
                <a:ext uri="{FF2B5EF4-FFF2-40B4-BE49-F238E27FC236}">
                  <a16:creationId xmlns:a16="http://schemas.microsoft.com/office/drawing/2014/main" id="{E3D5D7B5-2BE3-9977-2E79-9ABB8012BCAB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074;p24">
              <a:extLst>
                <a:ext uri="{FF2B5EF4-FFF2-40B4-BE49-F238E27FC236}">
                  <a16:creationId xmlns:a16="http://schemas.microsoft.com/office/drawing/2014/main" id="{BC369E0B-6330-BCE8-8936-7868E38C812E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075;p24">
              <a:extLst>
                <a:ext uri="{FF2B5EF4-FFF2-40B4-BE49-F238E27FC236}">
                  <a16:creationId xmlns:a16="http://schemas.microsoft.com/office/drawing/2014/main" id="{83DD10B8-BBCB-AB31-FA05-4016C80A1233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076;p24">
              <a:extLst>
                <a:ext uri="{FF2B5EF4-FFF2-40B4-BE49-F238E27FC236}">
                  <a16:creationId xmlns:a16="http://schemas.microsoft.com/office/drawing/2014/main" id="{83FA110C-E960-7AEC-B910-F811966FBED5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1077;p24">
              <a:extLst>
                <a:ext uri="{FF2B5EF4-FFF2-40B4-BE49-F238E27FC236}">
                  <a16:creationId xmlns:a16="http://schemas.microsoft.com/office/drawing/2014/main" id="{9C62BB7C-D6C6-A0AD-C2DD-D1778DDDC8A0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1078;p24">
              <a:extLst>
                <a:ext uri="{FF2B5EF4-FFF2-40B4-BE49-F238E27FC236}">
                  <a16:creationId xmlns:a16="http://schemas.microsoft.com/office/drawing/2014/main" id="{6D071C3B-4174-BB89-F42E-4D30153C3E93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1079;p24">
              <a:extLst>
                <a:ext uri="{FF2B5EF4-FFF2-40B4-BE49-F238E27FC236}">
                  <a16:creationId xmlns:a16="http://schemas.microsoft.com/office/drawing/2014/main" id="{1BE06CA1-8959-4F52-12AA-B886119CB552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1080;p24">
              <a:extLst>
                <a:ext uri="{FF2B5EF4-FFF2-40B4-BE49-F238E27FC236}">
                  <a16:creationId xmlns:a16="http://schemas.microsoft.com/office/drawing/2014/main" id="{E6E1B77A-F345-5292-2D2D-2D1D86FCEC19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1081;p24">
              <a:extLst>
                <a:ext uri="{FF2B5EF4-FFF2-40B4-BE49-F238E27FC236}">
                  <a16:creationId xmlns:a16="http://schemas.microsoft.com/office/drawing/2014/main" id="{E744B051-ADCC-277D-EF80-A069D943117F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1082;p24">
              <a:extLst>
                <a:ext uri="{FF2B5EF4-FFF2-40B4-BE49-F238E27FC236}">
                  <a16:creationId xmlns:a16="http://schemas.microsoft.com/office/drawing/2014/main" id="{7FB76BD9-6252-88AE-A3A8-3CF837F8DD08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1083;p24">
              <a:extLst>
                <a:ext uri="{FF2B5EF4-FFF2-40B4-BE49-F238E27FC236}">
                  <a16:creationId xmlns:a16="http://schemas.microsoft.com/office/drawing/2014/main" id="{00907C31-ABA4-EACF-D563-42890C82ABF7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1084;p24">
              <a:extLst>
                <a:ext uri="{FF2B5EF4-FFF2-40B4-BE49-F238E27FC236}">
                  <a16:creationId xmlns:a16="http://schemas.microsoft.com/office/drawing/2014/main" id="{617ABE5C-A70F-2471-6EAB-214998B497FF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1085;p24">
              <a:extLst>
                <a:ext uri="{FF2B5EF4-FFF2-40B4-BE49-F238E27FC236}">
                  <a16:creationId xmlns:a16="http://schemas.microsoft.com/office/drawing/2014/main" id="{CD936AE1-BDA8-07E2-D0E6-DEBD1AC1893B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1086;p24">
              <a:extLst>
                <a:ext uri="{FF2B5EF4-FFF2-40B4-BE49-F238E27FC236}">
                  <a16:creationId xmlns:a16="http://schemas.microsoft.com/office/drawing/2014/main" id="{058EB196-1271-D31D-F06C-E5988E14DF89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1087;p24">
              <a:extLst>
                <a:ext uri="{FF2B5EF4-FFF2-40B4-BE49-F238E27FC236}">
                  <a16:creationId xmlns:a16="http://schemas.microsoft.com/office/drawing/2014/main" id="{6707B0B7-14C7-072E-A813-A4420C7F9C5F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1088;p24">
              <a:extLst>
                <a:ext uri="{FF2B5EF4-FFF2-40B4-BE49-F238E27FC236}">
                  <a16:creationId xmlns:a16="http://schemas.microsoft.com/office/drawing/2014/main" id="{FA370351-78F2-DD09-0D96-085F678A07CE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1089;p24">
              <a:extLst>
                <a:ext uri="{FF2B5EF4-FFF2-40B4-BE49-F238E27FC236}">
                  <a16:creationId xmlns:a16="http://schemas.microsoft.com/office/drawing/2014/main" id="{6299E83B-8FE9-56EE-8379-446E695E5ACA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1090;p24">
              <a:extLst>
                <a:ext uri="{FF2B5EF4-FFF2-40B4-BE49-F238E27FC236}">
                  <a16:creationId xmlns:a16="http://schemas.microsoft.com/office/drawing/2014/main" id="{966C24F3-85E8-47F4-18B1-9B2F52AA66F9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1091;p24">
              <a:extLst>
                <a:ext uri="{FF2B5EF4-FFF2-40B4-BE49-F238E27FC236}">
                  <a16:creationId xmlns:a16="http://schemas.microsoft.com/office/drawing/2014/main" id="{A923EE4E-FA74-123A-0A77-DD41B8474B5C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1092;p24">
              <a:extLst>
                <a:ext uri="{FF2B5EF4-FFF2-40B4-BE49-F238E27FC236}">
                  <a16:creationId xmlns:a16="http://schemas.microsoft.com/office/drawing/2014/main" id="{8946301C-E6B5-358C-BE2A-DD1EAAE9DE8F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1093;p24">
              <a:extLst>
                <a:ext uri="{FF2B5EF4-FFF2-40B4-BE49-F238E27FC236}">
                  <a16:creationId xmlns:a16="http://schemas.microsoft.com/office/drawing/2014/main" id="{DB8076AF-C35A-7D1A-5656-48A4930CBACB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1094;p24">
              <a:extLst>
                <a:ext uri="{FF2B5EF4-FFF2-40B4-BE49-F238E27FC236}">
                  <a16:creationId xmlns:a16="http://schemas.microsoft.com/office/drawing/2014/main" id="{8B8CC70B-7339-DCFE-E325-C20D059B6E4D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1095;p24">
              <a:extLst>
                <a:ext uri="{FF2B5EF4-FFF2-40B4-BE49-F238E27FC236}">
                  <a16:creationId xmlns:a16="http://schemas.microsoft.com/office/drawing/2014/main" id="{C2EA31DE-FE18-EF34-7AC6-D2971968A141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1096;p24">
              <a:extLst>
                <a:ext uri="{FF2B5EF4-FFF2-40B4-BE49-F238E27FC236}">
                  <a16:creationId xmlns:a16="http://schemas.microsoft.com/office/drawing/2014/main" id="{246DD147-81A5-3CEB-792A-B5A12128664C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1097;p24">
              <a:extLst>
                <a:ext uri="{FF2B5EF4-FFF2-40B4-BE49-F238E27FC236}">
                  <a16:creationId xmlns:a16="http://schemas.microsoft.com/office/drawing/2014/main" id="{B167F943-F46F-A832-7EBD-83A26C64FC3C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1098;p24">
              <a:extLst>
                <a:ext uri="{FF2B5EF4-FFF2-40B4-BE49-F238E27FC236}">
                  <a16:creationId xmlns:a16="http://schemas.microsoft.com/office/drawing/2014/main" id="{CBD7AEB9-85EF-0833-013E-A339DAA88BBD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1099;p24">
              <a:extLst>
                <a:ext uri="{FF2B5EF4-FFF2-40B4-BE49-F238E27FC236}">
                  <a16:creationId xmlns:a16="http://schemas.microsoft.com/office/drawing/2014/main" id="{6DB60351-DCA2-A345-C32C-34B553723D29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1100;p24">
              <a:extLst>
                <a:ext uri="{FF2B5EF4-FFF2-40B4-BE49-F238E27FC236}">
                  <a16:creationId xmlns:a16="http://schemas.microsoft.com/office/drawing/2014/main" id="{9F2FA4EA-ACBA-9181-5601-7B1AB3BF6363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1101;p24">
              <a:extLst>
                <a:ext uri="{FF2B5EF4-FFF2-40B4-BE49-F238E27FC236}">
                  <a16:creationId xmlns:a16="http://schemas.microsoft.com/office/drawing/2014/main" id="{E0D4F153-7619-C238-2B02-BBD4E4DF203A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1102;p24">
              <a:extLst>
                <a:ext uri="{FF2B5EF4-FFF2-40B4-BE49-F238E27FC236}">
                  <a16:creationId xmlns:a16="http://schemas.microsoft.com/office/drawing/2014/main" id="{EAB709E9-9E7A-10D0-7E31-1BC616DFD633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1103;p24">
              <a:extLst>
                <a:ext uri="{FF2B5EF4-FFF2-40B4-BE49-F238E27FC236}">
                  <a16:creationId xmlns:a16="http://schemas.microsoft.com/office/drawing/2014/main" id="{EBB90FD1-0EF5-FDAB-EBC5-1BB96A052A2E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1104;p24">
              <a:extLst>
                <a:ext uri="{FF2B5EF4-FFF2-40B4-BE49-F238E27FC236}">
                  <a16:creationId xmlns:a16="http://schemas.microsoft.com/office/drawing/2014/main" id="{4C36C634-1101-DB20-2838-1C43CE7A2E5A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1105;p24">
              <a:extLst>
                <a:ext uri="{FF2B5EF4-FFF2-40B4-BE49-F238E27FC236}">
                  <a16:creationId xmlns:a16="http://schemas.microsoft.com/office/drawing/2014/main" id="{F2EA7939-CC7D-EE14-952D-74762A25FCA0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1106;p24">
              <a:extLst>
                <a:ext uri="{FF2B5EF4-FFF2-40B4-BE49-F238E27FC236}">
                  <a16:creationId xmlns:a16="http://schemas.microsoft.com/office/drawing/2014/main" id="{A98C6577-9B72-88B4-225F-BC2C29DC3286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1107;p24">
              <a:extLst>
                <a:ext uri="{FF2B5EF4-FFF2-40B4-BE49-F238E27FC236}">
                  <a16:creationId xmlns:a16="http://schemas.microsoft.com/office/drawing/2014/main" id="{0D0CFC9B-2800-7E2C-0B87-A96F141A0067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1108;p24">
              <a:extLst>
                <a:ext uri="{FF2B5EF4-FFF2-40B4-BE49-F238E27FC236}">
                  <a16:creationId xmlns:a16="http://schemas.microsoft.com/office/drawing/2014/main" id="{46A7CA79-2278-02CE-D506-48304D63D63E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1109;p24">
              <a:extLst>
                <a:ext uri="{FF2B5EF4-FFF2-40B4-BE49-F238E27FC236}">
                  <a16:creationId xmlns:a16="http://schemas.microsoft.com/office/drawing/2014/main" id="{2AE67B08-6141-44B1-0BCB-4B61BDA8FBE2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1110;p24">
              <a:extLst>
                <a:ext uri="{FF2B5EF4-FFF2-40B4-BE49-F238E27FC236}">
                  <a16:creationId xmlns:a16="http://schemas.microsoft.com/office/drawing/2014/main" id="{D24DFFE8-C7CE-E23D-5A3A-73CFF4DCA205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1111;p24">
              <a:extLst>
                <a:ext uri="{FF2B5EF4-FFF2-40B4-BE49-F238E27FC236}">
                  <a16:creationId xmlns:a16="http://schemas.microsoft.com/office/drawing/2014/main" id="{CF4F20D0-8BD8-EDDD-00C0-44DAE8B84910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1112;p24">
              <a:extLst>
                <a:ext uri="{FF2B5EF4-FFF2-40B4-BE49-F238E27FC236}">
                  <a16:creationId xmlns:a16="http://schemas.microsoft.com/office/drawing/2014/main" id="{415B1897-4BB8-0CA9-48D6-69BA517727F9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1113;p24">
              <a:extLst>
                <a:ext uri="{FF2B5EF4-FFF2-40B4-BE49-F238E27FC236}">
                  <a16:creationId xmlns:a16="http://schemas.microsoft.com/office/drawing/2014/main" id="{59367A23-746D-C97A-90B9-8DDEAADFB2C1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1114;p24">
              <a:extLst>
                <a:ext uri="{FF2B5EF4-FFF2-40B4-BE49-F238E27FC236}">
                  <a16:creationId xmlns:a16="http://schemas.microsoft.com/office/drawing/2014/main" id="{A5796552-31D2-E0A8-495D-3224309A7CDF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1115;p24">
              <a:extLst>
                <a:ext uri="{FF2B5EF4-FFF2-40B4-BE49-F238E27FC236}">
                  <a16:creationId xmlns:a16="http://schemas.microsoft.com/office/drawing/2014/main" id="{EF83841F-956E-FC21-E134-CF8E4DC1A282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1116;p24">
              <a:extLst>
                <a:ext uri="{FF2B5EF4-FFF2-40B4-BE49-F238E27FC236}">
                  <a16:creationId xmlns:a16="http://schemas.microsoft.com/office/drawing/2014/main" id="{D9E32F90-4B78-AAA5-A53C-17457330AC8A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1117;p24">
              <a:extLst>
                <a:ext uri="{FF2B5EF4-FFF2-40B4-BE49-F238E27FC236}">
                  <a16:creationId xmlns:a16="http://schemas.microsoft.com/office/drawing/2014/main" id="{28C2A7D2-74C5-2091-A2F7-A064C95B66F8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1118;p24">
              <a:extLst>
                <a:ext uri="{FF2B5EF4-FFF2-40B4-BE49-F238E27FC236}">
                  <a16:creationId xmlns:a16="http://schemas.microsoft.com/office/drawing/2014/main" id="{FF01FD81-4EF4-1ED4-6E91-E9BF44803302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1119;p24">
              <a:extLst>
                <a:ext uri="{FF2B5EF4-FFF2-40B4-BE49-F238E27FC236}">
                  <a16:creationId xmlns:a16="http://schemas.microsoft.com/office/drawing/2014/main" id="{E94864E8-979C-E197-59F7-0C64596C3368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1120;p24">
              <a:extLst>
                <a:ext uri="{FF2B5EF4-FFF2-40B4-BE49-F238E27FC236}">
                  <a16:creationId xmlns:a16="http://schemas.microsoft.com/office/drawing/2014/main" id="{2A7C8B4E-A848-1923-400B-340E322AAE72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1121;p24">
              <a:extLst>
                <a:ext uri="{FF2B5EF4-FFF2-40B4-BE49-F238E27FC236}">
                  <a16:creationId xmlns:a16="http://schemas.microsoft.com/office/drawing/2014/main" id="{BA2F509F-2731-B768-8186-B68B3D55F13E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1122;p24">
              <a:extLst>
                <a:ext uri="{FF2B5EF4-FFF2-40B4-BE49-F238E27FC236}">
                  <a16:creationId xmlns:a16="http://schemas.microsoft.com/office/drawing/2014/main" id="{A5F51448-690F-CF4A-BD7E-14B33FB3EEC4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1123;p24">
              <a:extLst>
                <a:ext uri="{FF2B5EF4-FFF2-40B4-BE49-F238E27FC236}">
                  <a16:creationId xmlns:a16="http://schemas.microsoft.com/office/drawing/2014/main" id="{F26977EC-7B0E-7571-D32B-E0A253818C73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1124;p24">
              <a:extLst>
                <a:ext uri="{FF2B5EF4-FFF2-40B4-BE49-F238E27FC236}">
                  <a16:creationId xmlns:a16="http://schemas.microsoft.com/office/drawing/2014/main" id="{F868B1C4-A2E1-1BA3-E092-A7A9CA99805B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1125;p24">
              <a:extLst>
                <a:ext uri="{FF2B5EF4-FFF2-40B4-BE49-F238E27FC236}">
                  <a16:creationId xmlns:a16="http://schemas.microsoft.com/office/drawing/2014/main" id="{32532D06-2890-2299-88F8-79CD272D7150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1126;p24">
              <a:extLst>
                <a:ext uri="{FF2B5EF4-FFF2-40B4-BE49-F238E27FC236}">
                  <a16:creationId xmlns:a16="http://schemas.microsoft.com/office/drawing/2014/main" id="{D90DB9D1-2E71-411E-7927-ABCD44EC346B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1127;p24">
              <a:extLst>
                <a:ext uri="{FF2B5EF4-FFF2-40B4-BE49-F238E27FC236}">
                  <a16:creationId xmlns:a16="http://schemas.microsoft.com/office/drawing/2014/main" id="{EE8FC5A4-BA56-A149-59C1-49E83B18BD55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1128;p24">
              <a:extLst>
                <a:ext uri="{FF2B5EF4-FFF2-40B4-BE49-F238E27FC236}">
                  <a16:creationId xmlns:a16="http://schemas.microsoft.com/office/drawing/2014/main" id="{E6C68C74-75C1-91B3-96F2-E4D0406F77B4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1129;p24">
              <a:extLst>
                <a:ext uri="{FF2B5EF4-FFF2-40B4-BE49-F238E27FC236}">
                  <a16:creationId xmlns:a16="http://schemas.microsoft.com/office/drawing/2014/main" id="{402B2F35-FCA3-E09D-ED5E-DE5F936F29EA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1130;p24">
              <a:extLst>
                <a:ext uri="{FF2B5EF4-FFF2-40B4-BE49-F238E27FC236}">
                  <a16:creationId xmlns:a16="http://schemas.microsoft.com/office/drawing/2014/main" id="{0DFA8F99-0FE0-BE3F-67B7-AB6083345380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1131;p24">
              <a:extLst>
                <a:ext uri="{FF2B5EF4-FFF2-40B4-BE49-F238E27FC236}">
                  <a16:creationId xmlns:a16="http://schemas.microsoft.com/office/drawing/2014/main" id="{F9DB71B3-73EE-B7DB-E199-21329EBEFE65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1132;p24">
              <a:extLst>
                <a:ext uri="{FF2B5EF4-FFF2-40B4-BE49-F238E27FC236}">
                  <a16:creationId xmlns:a16="http://schemas.microsoft.com/office/drawing/2014/main" id="{90F2AF1C-C341-A2D1-1AEC-AF06B7087A73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1133;p24">
              <a:extLst>
                <a:ext uri="{FF2B5EF4-FFF2-40B4-BE49-F238E27FC236}">
                  <a16:creationId xmlns:a16="http://schemas.microsoft.com/office/drawing/2014/main" id="{2A77980A-981A-0657-F96B-69665894086C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1134;p24">
              <a:extLst>
                <a:ext uri="{FF2B5EF4-FFF2-40B4-BE49-F238E27FC236}">
                  <a16:creationId xmlns:a16="http://schemas.microsoft.com/office/drawing/2014/main" id="{EDAF6A5F-23EF-2838-003A-865A568960E1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1135;p24">
              <a:extLst>
                <a:ext uri="{FF2B5EF4-FFF2-40B4-BE49-F238E27FC236}">
                  <a16:creationId xmlns:a16="http://schemas.microsoft.com/office/drawing/2014/main" id="{07F5E90F-90B1-8C6C-0505-7B935D6DE426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1136;p24">
              <a:extLst>
                <a:ext uri="{FF2B5EF4-FFF2-40B4-BE49-F238E27FC236}">
                  <a16:creationId xmlns:a16="http://schemas.microsoft.com/office/drawing/2014/main" id="{B8B40ECD-696C-4DA5-9362-274CFCE0AE5B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1137;p24">
              <a:extLst>
                <a:ext uri="{FF2B5EF4-FFF2-40B4-BE49-F238E27FC236}">
                  <a16:creationId xmlns:a16="http://schemas.microsoft.com/office/drawing/2014/main" id="{99B8EE36-D06A-167B-2748-2C5A25DB2C74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1138;p24">
              <a:extLst>
                <a:ext uri="{FF2B5EF4-FFF2-40B4-BE49-F238E27FC236}">
                  <a16:creationId xmlns:a16="http://schemas.microsoft.com/office/drawing/2014/main" id="{A77CDA1C-4ABA-C27E-4D73-3E581C9D7646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1139;p24">
              <a:extLst>
                <a:ext uri="{FF2B5EF4-FFF2-40B4-BE49-F238E27FC236}">
                  <a16:creationId xmlns:a16="http://schemas.microsoft.com/office/drawing/2014/main" id="{CEA123E2-045B-4CD7-909F-6F6223DB35A5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1140;p24">
              <a:extLst>
                <a:ext uri="{FF2B5EF4-FFF2-40B4-BE49-F238E27FC236}">
                  <a16:creationId xmlns:a16="http://schemas.microsoft.com/office/drawing/2014/main" id="{4552F003-0605-9D8C-E789-87EE55F6D407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3949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Review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293256" y="1261414"/>
            <a:ext cx="6421558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Learned basic LINQ syntax</a:t>
            </a:r>
          </a:p>
          <a:p>
            <a:r>
              <a:rPr lang="en-US"/>
              <a:t>Compared LINQ with generated SQL statements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Explored different common query scenarios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Looked at best practices and efficient querying methods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How to configure global query behavior vs. on case-by-case basis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grpSp>
        <p:nvGrpSpPr>
          <p:cNvPr id="2" name="Google Shape;1748;p30">
            <a:extLst>
              <a:ext uri="{FF2B5EF4-FFF2-40B4-BE49-F238E27FC236}">
                <a16:creationId xmlns:a16="http://schemas.microsoft.com/office/drawing/2014/main" id="{748D1323-8FFF-9022-5F4C-54C08BB4FB5B}"/>
              </a:ext>
            </a:extLst>
          </p:cNvPr>
          <p:cNvGrpSpPr/>
          <p:nvPr/>
        </p:nvGrpSpPr>
        <p:grpSpPr>
          <a:xfrm>
            <a:off x="6416674" y="336385"/>
            <a:ext cx="2511429" cy="2776415"/>
            <a:chOff x="2181300" y="231400"/>
            <a:chExt cx="4262637" cy="4762499"/>
          </a:xfrm>
        </p:grpSpPr>
        <p:sp>
          <p:nvSpPr>
            <p:cNvPr id="3" name="Google Shape;1749;p30">
              <a:extLst>
                <a:ext uri="{FF2B5EF4-FFF2-40B4-BE49-F238E27FC236}">
                  <a16:creationId xmlns:a16="http://schemas.microsoft.com/office/drawing/2014/main" id="{8BE9FCC6-AFD6-0641-8DD6-E5544223FE50}"/>
                </a:ext>
              </a:extLst>
            </p:cNvPr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1750;p30">
              <a:extLst>
                <a:ext uri="{FF2B5EF4-FFF2-40B4-BE49-F238E27FC236}">
                  <a16:creationId xmlns:a16="http://schemas.microsoft.com/office/drawing/2014/main" id="{3E373A44-9FCD-691D-8AB1-8ADDAB504847}"/>
                </a:ext>
              </a:extLst>
            </p:cNvPr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751;p30">
              <a:extLst>
                <a:ext uri="{FF2B5EF4-FFF2-40B4-BE49-F238E27FC236}">
                  <a16:creationId xmlns:a16="http://schemas.microsoft.com/office/drawing/2014/main" id="{BF35F8CA-DE31-ABC3-59F6-D6C67130107B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752;p30">
              <a:extLst>
                <a:ext uri="{FF2B5EF4-FFF2-40B4-BE49-F238E27FC236}">
                  <a16:creationId xmlns:a16="http://schemas.microsoft.com/office/drawing/2014/main" id="{AB7657E7-A19A-16F0-06F4-F5056683F7B8}"/>
                </a:ext>
              </a:extLst>
            </p:cNvPr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753;p30">
              <a:extLst>
                <a:ext uri="{FF2B5EF4-FFF2-40B4-BE49-F238E27FC236}">
                  <a16:creationId xmlns:a16="http://schemas.microsoft.com/office/drawing/2014/main" id="{D0558D0B-9C54-A76B-DB7A-FD2F94FDDD3C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754;p30">
              <a:extLst>
                <a:ext uri="{FF2B5EF4-FFF2-40B4-BE49-F238E27FC236}">
                  <a16:creationId xmlns:a16="http://schemas.microsoft.com/office/drawing/2014/main" id="{B13015D4-F55D-567D-2AEF-9095C6022DC5}"/>
                </a:ext>
              </a:extLst>
            </p:cNvPr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755;p30">
              <a:extLst>
                <a:ext uri="{FF2B5EF4-FFF2-40B4-BE49-F238E27FC236}">
                  <a16:creationId xmlns:a16="http://schemas.microsoft.com/office/drawing/2014/main" id="{48FE1A8C-F215-FC0A-6D7C-A66E1C51DE3F}"/>
                </a:ext>
              </a:extLst>
            </p:cNvPr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756;p30">
              <a:extLst>
                <a:ext uri="{FF2B5EF4-FFF2-40B4-BE49-F238E27FC236}">
                  <a16:creationId xmlns:a16="http://schemas.microsoft.com/office/drawing/2014/main" id="{C9972CEA-8E24-0F01-E6B7-757396404546}"/>
                </a:ext>
              </a:extLst>
            </p:cNvPr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757;p30">
              <a:extLst>
                <a:ext uri="{FF2B5EF4-FFF2-40B4-BE49-F238E27FC236}">
                  <a16:creationId xmlns:a16="http://schemas.microsoft.com/office/drawing/2014/main" id="{7F18C649-D8D6-477C-391F-01BF092AF147}"/>
                </a:ext>
              </a:extLst>
            </p:cNvPr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758;p30">
              <a:extLst>
                <a:ext uri="{FF2B5EF4-FFF2-40B4-BE49-F238E27FC236}">
                  <a16:creationId xmlns:a16="http://schemas.microsoft.com/office/drawing/2014/main" id="{E09B7FEB-7740-CD90-DA70-38FF2B4F4D4D}"/>
                </a:ext>
              </a:extLst>
            </p:cNvPr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759;p30">
              <a:extLst>
                <a:ext uri="{FF2B5EF4-FFF2-40B4-BE49-F238E27FC236}">
                  <a16:creationId xmlns:a16="http://schemas.microsoft.com/office/drawing/2014/main" id="{73485903-5616-556F-4677-5024F86A06D7}"/>
                </a:ext>
              </a:extLst>
            </p:cNvPr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760;p30">
              <a:extLst>
                <a:ext uri="{FF2B5EF4-FFF2-40B4-BE49-F238E27FC236}">
                  <a16:creationId xmlns:a16="http://schemas.microsoft.com/office/drawing/2014/main" id="{D62BF4AD-49C8-FE0D-F063-EE93BF0750D7}"/>
                </a:ext>
              </a:extLst>
            </p:cNvPr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761;p30">
              <a:extLst>
                <a:ext uri="{FF2B5EF4-FFF2-40B4-BE49-F238E27FC236}">
                  <a16:creationId xmlns:a16="http://schemas.microsoft.com/office/drawing/2014/main" id="{E7ABD8F9-18B8-558B-5DC4-E5879B2C198F}"/>
                </a:ext>
              </a:extLst>
            </p:cNvPr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762;p30">
              <a:extLst>
                <a:ext uri="{FF2B5EF4-FFF2-40B4-BE49-F238E27FC236}">
                  <a16:creationId xmlns:a16="http://schemas.microsoft.com/office/drawing/2014/main" id="{A74A0D64-53D6-98E2-46FD-672A770B8736}"/>
                </a:ext>
              </a:extLst>
            </p:cNvPr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63;p30">
              <a:extLst>
                <a:ext uri="{FF2B5EF4-FFF2-40B4-BE49-F238E27FC236}">
                  <a16:creationId xmlns:a16="http://schemas.microsoft.com/office/drawing/2014/main" id="{D9783757-DDCA-4D76-9975-1D23137C6A81}"/>
                </a:ext>
              </a:extLst>
            </p:cNvPr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764;p30">
              <a:extLst>
                <a:ext uri="{FF2B5EF4-FFF2-40B4-BE49-F238E27FC236}">
                  <a16:creationId xmlns:a16="http://schemas.microsoft.com/office/drawing/2014/main" id="{8E893F68-A674-8F28-52C4-CC5D2C946C29}"/>
                </a:ext>
              </a:extLst>
            </p:cNvPr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765;p30">
              <a:extLst>
                <a:ext uri="{FF2B5EF4-FFF2-40B4-BE49-F238E27FC236}">
                  <a16:creationId xmlns:a16="http://schemas.microsoft.com/office/drawing/2014/main" id="{86225464-DCC8-1148-1F98-3D2476723F6C}"/>
                </a:ext>
              </a:extLst>
            </p:cNvPr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766;p30">
              <a:extLst>
                <a:ext uri="{FF2B5EF4-FFF2-40B4-BE49-F238E27FC236}">
                  <a16:creationId xmlns:a16="http://schemas.microsoft.com/office/drawing/2014/main" id="{FED4F929-ACA9-F51D-CA28-2C6F21B0A243}"/>
                </a:ext>
              </a:extLst>
            </p:cNvPr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767;p30">
              <a:extLst>
                <a:ext uri="{FF2B5EF4-FFF2-40B4-BE49-F238E27FC236}">
                  <a16:creationId xmlns:a16="http://schemas.microsoft.com/office/drawing/2014/main" id="{DE100B83-0A5E-4BA0-54DD-FC130B7806F0}"/>
                </a:ext>
              </a:extLst>
            </p:cNvPr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768;p30">
              <a:extLst>
                <a:ext uri="{FF2B5EF4-FFF2-40B4-BE49-F238E27FC236}">
                  <a16:creationId xmlns:a16="http://schemas.microsoft.com/office/drawing/2014/main" id="{15611F83-B13D-6DBC-DDB6-12EFEB16B566}"/>
                </a:ext>
              </a:extLst>
            </p:cNvPr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769;p30">
              <a:extLst>
                <a:ext uri="{FF2B5EF4-FFF2-40B4-BE49-F238E27FC236}">
                  <a16:creationId xmlns:a16="http://schemas.microsoft.com/office/drawing/2014/main" id="{9AE0359E-31FA-5408-6A6E-F6220EF8F340}"/>
                </a:ext>
              </a:extLst>
            </p:cNvPr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770;p30">
              <a:extLst>
                <a:ext uri="{FF2B5EF4-FFF2-40B4-BE49-F238E27FC236}">
                  <a16:creationId xmlns:a16="http://schemas.microsoft.com/office/drawing/2014/main" id="{35BB2E37-8DF0-4200-AC80-710FFA8072F4}"/>
                </a:ext>
              </a:extLst>
            </p:cNvPr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771;p30">
              <a:extLst>
                <a:ext uri="{FF2B5EF4-FFF2-40B4-BE49-F238E27FC236}">
                  <a16:creationId xmlns:a16="http://schemas.microsoft.com/office/drawing/2014/main" id="{8FEBA281-2DE0-3B9B-7FA9-3B4A54145081}"/>
                </a:ext>
              </a:extLst>
            </p:cNvPr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772;p30">
              <a:extLst>
                <a:ext uri="{FF2B5EF4-FFF2-40B4-BE49-F238E27FC236}">
                  <a16:creationId xmlns:a16="http://schemas.microsoft.com/office/drawing/2014/main" id="{5DB60C66-A390-58A8-5150-5A77AF02CE2E}"/>
                </a:ext>
              </a:extLst>
            </p:cNvPr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773;p30">
              <a:extLst>
                <a:ext uri="{FF2B5EF4-FFF2-40B4-BE49-F238E27FC236}">
                  <a16:creationId xmlns:a16="http://schemas.microsoft.com/office/drawing/2014/main" id="{9DDB9689-AB37-61A2-717F-D60ACBB438C6}"/>
                </a:ext>
              </a:extLst>
            </p:cNvPr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774;p30">
              <a:extLst>
                <a:ext uri="{FF2B5EF4-FFF2-40B4-BE49-F238E27FC236}">
                  <a16:creationId xmlns:a16="http://schemas.microsoft.com/office/drawing/2014/main" id="{9CFED75C-1543-C932-DF7E-1CE4359A7AFC}"/>
                </a:ext>
              </a:extLst>
            </p:cNvPr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775;p30">
              <a:extLst>
                <a:ext uri="{FF2B5EF4-FFF2-40B4-BE49-F238E27FC236}">
                  <a16:creationId xmlns:a16="http://schemas.microsoft.com/office/drawing/2014/main" id="{92A2629A-DA32-ED64-BCF4-E4FD1FAB70AC}"/>
                </a:ext>
              </a:extLst>
            </p:cNvPr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776;p30">
              <a:extLst>
                <a:ext uri="{FF2B5EF4-FFF2-40B4-BE49-F238E27FC236}">
                  <a16:creationId xmlns:a16="http://schemas.microsoft.com/office/drawing/2014/main" id="{BEB761B3-A08B-8D53-1F65-0144D9E61F77}"/>
                </a:ext>
              </a:extLst>
            </p:cNvPr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777;p30">
              <a:extLst>
                <a:ext uri="{FF2B5EF4-FFF2-40B4-BE49-F238E27FC236}">
                  <a16:creationId xmlns:a16="http://schemas.microsoft.com/office/drawing/2014/main" id="{C63C8E5B-0A2A-E659-923C-7F9A0BD14ADB}"/>
                </a:ext>
              </a:extLst>
            </p:cNvPr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1778;p30">
              <a:extLst>
                <a:ext uri="{FF2B5EF4-FFF2-40B4-BE49-F238E27FC236}">
                  <a16:creationId xmlns:a16="http://schemas.microsoft.com/office/drawing/2014/main" id="{C8BD24F3-4566-F3B1-195D-AD21A476C37E}"/>
                </a:ext>
              </a:extLst>
            </p:cNvPr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1779;p30">
              <a:extLst>
                <a:ext uri="{FF2B5EF4-FFF2-40B4-BE49-F238E27FC236}">
                  <a16:creationId xmlns:a16="http://schemas.microsoft.com/office/drawing/2014/main" id="{05039651-6120-BE36-92C6-232258B039C4}"/>
                </a:ext>
              </a:extLst>
            </p:cNvPr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1780;p30">
              <a:extLst>
                <a:ext uri="{FF2B5EF4-FFF2-40B4-BE49-F238E27FC236}">
                  <a16:creationId xmlns:a16="http://schemas.microsoft.com/office/drawing/2014/main" id="{621A94F7-73BD-5330-0272-0074CFE4AF89}"/>
                </a:ext>
              </a:extLst>
            </p:cNvPr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1781;p30">
              <a:extLst>
                <a:ext uri="{FF2B5EF4-FFF2-40B4-BE49-F238E27FC236}">
                  <a16:creationId xmlns:a16="http://schemas.microsoft.com/office/drawing/2014/main" id="{106DEB1B-E18C-BCDF-D9D2-F960CEC0F8EA}"/>
                </a:ext>
              </a:extLst>
            </p:cNvPr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1782;p30">
              <a:extLst>
                <a:ext uri="{FF2B5EF4-FFF2-40B4-BE49-F238E27FC236}">
                  <a16:creationId xmlns:a16="http://schemas.microsoft.com/office/drawing/2014/main" id="{C68F7FA8-D6FD-6386-806E-569DB048334E}"/>
                </a:ext>
              </a:extLst>
            </p:cNvPr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1783;p30">
              <a:extLst>
                <a:ext uri="{FF2B5EF4-FFF2-40B4-BE49-F238E27FC236}">
                  <a16:creationId xmlns:a16="http://schemas.microsoft.com/office/drawing/2014/main" id="{D9357C13-0530-8807-273A-D087531B0A55}"/>
                </a:ext>
              </a:extLst>
            </p:cNvPr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1784;p30">
              <a:extLst>
                <a:ext uri="{FF2B5EF4-FFF2-40B4-BE49-F238E27FC236}">
                  <a16:creationId xmlns:a16="http://schemas.microsoft.com/office/drawing/2014/main" id="{DF3A6DA7-D7EE-DD87-8F4C-2B3A51D96761}"/>
                </a:ext>
              </a:extLst>
            </p:cNvPr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1785;p30">
              <a:extLst>
                <a:ext uri="{FF2B5EF4-FFF2-40B4-BE49-F238E27FC236}">
                  <a16:creationId xmlns:a16="http://schemas.microsoft.com/office/drawing/2014/main" id="{59D2234A-31CE-7FF2-9614-865FEBC9C56A}"/>
                </a:ext>
              </a:extLst>
            </p:cNvPr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1786;p30">
              <a:extLst>
                <a:ext uri="{FF2B5EF4-FFF2-40B4-BE49-F238E27FC236}">
                  <a16:creationId xmlns:a16="http://schemas.microsoft.com/office/drawing/2014/main" id="{10EDC0D1-1E28-D6B2-6C2D-C3919CEC4020}"/>
                </a:ext>
              </a:extLst>
            </p:cNvPr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46" name="Google Shape;1787;p30">
              <a:extLst>
                <a:ext uri="{FF2B5EF4-FFF2-40B4-BE49-F238E27FC236}">
                  <a16:creationId xmlns:a16="http://schemas.microsoft.com/office/drawing/2014/main" id="{A0D605A6-F993-2B0C-28C1-15712459831B}"/>
                </a:ext>
              </a:extLst>
            </p:cNvPr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880" name="Google Shape;1788;p30">
                <a:extLst>
                  <a:ext uri="{FF2B5EF4-FFF2-40B4-BE49-F238E27FC236}">
                    <a16:creationId xmlns:a16="http://schemas.microsoft.com/office/drawing/2014/main" id="{99CAE6B7-DA97-0C97-319A-E1919E5FD99D}"/>
                  </a:ext>
                </a:extLst>
              </p:cNvPr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1789;p30">
                <a:extLst>
                  <a:ext uri="{FF2B5EF4-FFF2-40B4-BE49-F238E27FC236}">
                    <a16:creationId xmlns:a16="http://schemas.microsoft.com/office/drawing/2014/main" id="{D8C281C7-281D-54C4-402D-30A3168452FD}"/>
                  </a:ext>
                </a:extLst>
              </p:cNvPr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1790;p30">
                <a:extLst>
                  <a:ext uri="{FF2B5EF4-FFF2-40B4-BE49-F238E27FC236}">
                    <a16:creationId xmlns:a16="http://schemas.microsoft.com/office/drawing/2014/main" id="{AD9DCFFD-F9BC-51AF-7513-A2FFD4EB041F}"/>
                  </a:ext>
                </a:extLst>
              </p:cNvPr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1791;p30">
                <a:extLst>
                  <a:ext uri="{FF2B5EF4-FFF2-40B4-BE49-F238E27FC236}">
                    <a16:creationId xmlns:a16="http://schemas.microsoft.com/office/drawing/2014/main" id="{53B1E311-E8A7-B9B2-E400-E8DD0B9D9EF6}"/>
                  </a:ext>
                </a:extLst>
              </p:cNvPr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1792;p30">
                <a:extLst>
                  <a:ext uri="{FF2B5EF4-FFF2-40B4-BE49-F238E27FC236}">
                    <a16:creationId xmlns:a16="http://schemas.microsoft.com/office/drawing/2014/main" id="{75D2E4A0-A845-4935-8782-61E921D6CA5B}"/>
                  </a:ext>
                </a:extLst>
              </p:cNvPr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1793;p30">
                <a:extLst>
                  <a:ext uri="{FF2B5EF4-FFF2-40B4-BE49-F238E27FC236}">
                    <a16:creationId xmlns:a16="http://schemas.microsoft.com/office/drawing/2014/main" id="{08DAFC3B-C737-4A8F-57B0-141EA0E19E7B}"/>
                  </a:ext>
                </a:extLst>
              </p:cNvPr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1794;p30">
                <a:extLst>
                  <a:ext uri="{FF2B5EF4-FFF2-40B4-BE49-F238E27FC236}">
                    <a16:creationId xmlns:a16="http://schemas.microsoft.com/office/drawing/2014/main" id="{5D3A2971-7CB0-0A8F-AD63-EC0170BB8D87}"/>
                  </a:ext>
                </a:extLst>
              </p:cNvPr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1795;p30">
                <a:extLst>
                  <a:ext uri="{FF2B5EF4-FFF2-40B4-BE49-F238E27FC236}">
                    <a16:creationId xmlns:a16="http://schemas.microsoft.com/office/drawing/2014/main" id="{584DD798-53FC-9FFB-161A-C4540352BE88}"/>
                  </a:ext>
                </a:extLst>
              </p:cNvPr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1796;p30">
                <a:extLst>
                  <a:ext uri="{FF2B5EF4-FFF2-40B4-BE49-F238E27FC236}">
                    <a16:creationId xmlns:a16="http://schemas.microsoft.com/office/drawing/2014/main" id="{3256E05A-FC4F-2B0A-594E-FDD45C4291AB}"/>
                  </a:ext>
                </a:extLst>
              </p:cNvPr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1797;p30">
                <a:extLst>
                  <a:ext uri="{FF2B5EF4-FFF2-40B4-BE49-F238E27FC236}">
                    <a16:creationId xmlns:a16="http://schemas.microsoft.com/office/drawing/2014/main" id="{47D4E690-3A1D-FDF2-CE61-D35663D9DE0B}"/>
                  </a:ext>
                </a:extLst>
              </p:cNvPr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1798;p30">
                <a:extLst>
                  <a:ext uri="{FF2B5EF4-FFF2-40B4-BE49-F238E27FC236}">
                    <a16:creationId xmlns:a16="http://schemas.microsoft.com/office/drawing/2014/main" id="{D0ED9B36-C6FB-CF1B-F316-786C2FA08C85}"/>
                  </a:ext>
                </a:extLst>
              </p:cNvPr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1799;p30">
                <a:extLst>
                  <a:ext uri="{FF2B5EF4-FFF2-40B4-BE49-F238E27FC236}">
                    <a16:creationId xmlns:a16="http://schemas.microsoft.com/office/drawing/2014/main" id="{72A8D833-193D-4A7F-C2D1-BE956466CB7C}"/>
                  </a:ext>
                </a:extLst>
              </p:cNvPr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1800;p30">
                <a:extLst>
                  <a:ext uri="{FF2B5EF4-FFF2-40B4-BE49-F238E27FC236}">
                    <a16:creationId xmlns:a16="http://schemas.microsoft.com/office/drawing/2014/main" id="{867110C6-5CC7-BFC1-159C-D82F7F065B21}"/>
                  </a:ext>
                </a:extLst>
              </p:cNvPr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3" name="Google Shape;1801;p30">
                <a:extLst>
                  <a:ext uri="{FF2B5EF4-FFF2-40B4-BE49-F238E27FC236}">
                    <a16:creationId xmlns:a16="http://schemas.microsoft.com/office/drawing/2014/main" id="{AAC8D585-2749-3AA9-A28B-141CCBAD62C5}"/>
                  </a:ext>
                </a:extLst>
              </p:cNvPr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4" name="Google Shape;1802;p30">
                <a:extLst>
                  <a:ext uri="{FF2B5EF4-FFF2-40B4-BE49-F238E27FC236}">
                    <a16:creationId xmlns:a16="http://schemas.microsoft.com/office/drawing/2014/main" id="{F4BFA8BF-3535-2168-A1B8-082102E4F493}"/>
                  </a:ext>
                </a:extLst>
              </p:cNvPr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5" name="Google Shape;1803;p30">
                <a:extLst>
                  <a:ext uri="{FF2B5EF4-FFF2-40B4-BE49-F238E27FC236}">
                    <a16:creationId xmlns:a16="http://schemas.microsoft.com/office/drawing/2014/main" id="{F23B3C8F-47CF-693F-AEDF-6C7A8AC78B6A}"/>
                  </a:ext>
                </a:extLst>
              </p:cNvPr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1804;p30">
                <a:extLst>
                  <a:ext uri="{FF2B5EF4-FFF2-40B4-BE49-F238E27FC236}">
                    <a16:creationId xmlns:a16="http://schemas.microsoft.com/office/drawing/2014/main" id="{4997A739-6C23-1CC2-5571-6783FE7828F4}"/>
                  </a:ext>
                </a:extLst>
              </p:cNvPr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7" name="Google Shape;1805;p30">
              <a:extLst>
                <a:ext uri="{FF2B5EF4-FFF2-40B4-BE49-F238E27FC236}">
                  <a16:creationId xmlns:a16="http://schemas.microsoft.com/office/drawing/2014/main" id="{50BEE62B-171A-9AB4-BC8D-FA65ED6928E7}"/>
                </a:ext>
              </a:extLst>
            </p:cNvPr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864" name="Google Shape;1806;p30">
                <a:extLst>
                  <a:ext uri="{FF2B5EF4-FFF2-40B4-BE49-F238E27FC236}">
                    <a16:creationId xmlns:a16="http://schemas.microsoft.com/office/drawing/2014/main" id="{EE2B8517-ED7E-F9A1-4CEA-428C096E5F7D}"/>
                  </a:ext>
                </a:extLst>
              </p:cNvPr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1807;p30">
                <a:extLst>
                  <a:ext uri="{FF2B5EF4-FFF2-40B4-BE49-F238E27FC236}">
                    <a16:creationId xmlns:a16="http://schemas.microsoft.com/office/drawing/2014/main" id="{3D7E2ED6-7C96-A4C5-A9E8-52D5AC2AEBF1}"/>
                  </a:ext>
                </a:extLst>
              </p:cNvPr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1808;p30">
                <a:extLst>
                  <a:ext uri="{FF2B5EF4-FFF2-40B4-BE49-F238E27FC236}">
                    <a16:creationId xmlns:a16="http://schemas.microsoft.com/office/drawing/2014/main" id="{87027EBC-6F5C-6C33-734C-559257F22BE3}"/>
                  </a:ext>
                </a:extLst>
              </p:cNvPr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1809;p30">
                <a:extLst>
                  <a:ext uri="{FF2B5EF4-FFF2-40B4-BE49-F238E27FC236}">
                    <a16:creationId xmlns:a16="http://schemas.microsoft.com/office/drawing/2014/main" id="{B152B755-ED55-F7A5-83F2-478809E5A8AF}"/>
                  </a:ext>
                </a:extLst>
              </p:cNvPr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1810;p30">
                <a:extLst>
                  <a:ext uri="{FF2B5EF4-FFF2-40B4-BE49-F238E27FC236}">
                    <a16:creationId xmlns:a16="http://schemas.microsoft.com/office/drawing/2014/main" id="{8B226A5C-211C-7F7F-4446-64B973BD1F5E}"/>
                  </a:ext>
                </a:extLst>
              </p:cNvPr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1811;p30">
                <a:extLst>
                  <a:ext uri="{FF2B5EF4-FFF2-40B4-BE49-F238E27FC236}">
                    <a16:creationId xmlns:a16="http://schemas.microsoft.com/office/drawing/2014/main" id="{EA9A2344-38E3-9CDA-4B7C-C94D4413AEFF}"/>
                  </a:ext>
                </a:extLst>
              </p:cNvPr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1812;p30">
                <a:extLst>
                  <a:ext uri="{FF2B5EF4-FFF2-40B4-BE49-F238E27FC236}">
                    <a16:creationId xmlns:a16="http://schemas.microsoft.com/office/drawing/2014/main" id="{7B18079B-D0B9-CCFA-ADFF-482BEC925A55}"/>
                  </a:ext>
                </a:extLst>
              </p:cNvPr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1813;p30">
                <a:extLst>
                  <a:ext uri="{FF2B5EF4-FFF2-40B4-BE49-F238E27FC236}">
                    <a16:creationId xmlns:a16="http://schemas.microsoft.com/office/drawing/2014/main" id="{9D5D0909-FF37-F9A9-88E7-B5515EC9174B}"/>
                  </a:ext>
                </a:extLst>
              </p:cNvPr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1814;p30">
                <a:extLst>
                  <a:ext uri="{FF2B5EF4-FFF2-40B4-BE49-F238E27FC236}">
                    <a16:creationId xmlns:a16="http://schemas.microsoft.com/office/drawing/2014/main" id="{7EAFCCD5-ABA9-77EC-E7E8-93C3AE3D9798}"/>
                  </a:ext>
                </a:extLst>
              </p:cNvPr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1815;p30">
                <a:extLst>
                  <a:ext uri="{FF2B5EF4-FFF2-40B4-BE49-F238E27FC236}">
                    <a16:creationId xmlns:a16="http://schemas.microsoft.com/office/drawing/2014/main" id="{0AAFFB71-D428-B9A5-F087-F29164E75A4C}"/>
                  </a:ext>
                </a:extLst>
              </p:cNvPr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1816;p30">
                <a:extLst>
                  <a:ext uri="{FF2B5EF4-FFF2-40B4-BE49-F238E27FC236}">
                    <a16:creationId xmlns:a16="http://schemas.microsoft.com/office/drawing/2014/main" id="{1362D7E1-64EF-4BCB-8D7A-4D6AE6884E71}"/>
                  </a:ext>
                </a:extLst>
              </p:cNvPr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1817;p30">
                <a:extLst>
                  <a:ext uri="{FF2B5EF4-FFF2-40B4-BE49-F238E27FC236}">
                    <a16:creationId xmlns:a16="http://schemas.microsoft.com/office/drawing/2014/main" id="{7026759C-6B50-7D6A-72DD-49C5C4CD70CE}"/>
                  </a:ext>
                </a:extLst>
              </p:cNvPr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1818;p30">
                <a:extLst>
                  <a:ext uri="{FF2B5EF4-FFF2-40B4-BE49-F238E27FC236}">
                    <a16:creationId xmlns:a16="http://schemas.microsoft.com/office/drawing/2014/main" id="{1D5D4F3B-C2CD-83F5-5418-F3F8B6A7F418}"/>
                  </a:ext>
                </a:extLst>
              </p:cNvPr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1819;p30">
                <a:extLst>
                  <a:ext uri="{FF2B5EF4-FFF2-40B4-BE49-F238E27FC236}">
                    <a16:creationId xmlns:a16="http://schemas.microsoft.com/office/drawing/2014/main" id="{447145A5-1B83-3657-86CB-D372F73D5976}"/>
                  </a:ext>
                </a:extLst>
              </p:cNvPr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1820;p30">
                <a:extLst>
                  <a:ext uri="{FF2B5EF4-FFF2-40B4-BE49-F238E27FC236}">
                    <a16:creationId xmlns:a16="http://schemas.microsoft.com/office/drawing/2014/main" id="{E343922D-B084-B122-907F-12956A2322B2}"/>
                  </a:ext>
                </a:extLst>
              </p:cNvPr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9" name="Google Shape;1821;p30">
                <a:extLst>
                  <a:ext uri="{FF2B5EF4-FFF2-40B4-BE49-F238E27FC236}">
                    <a16:creationId xmlns:a16="http://schemas.microsoft.com/office/drawing/2014/main" id="{A5B65B4F-4DCA-19D0-3BB0-5A28D407E21D}"/>
                  </a:ext>
                </a:extLst>
              </p:cNvPr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8" name="Google Shape;1822;p30">
              <a:extLst>
                <a:ext uri="{FF2B5EF4-FFF2-40B4-BE49-F238E27FC236}">
                  <a16:creationId xmlns:a16="http://schemas.microsoft.com/office/drawing/2014/main" id="{6FF6739D-EBC9-3906-5A5A-32F63B973F11}"/>
                </a:ext>
              </a:extLst>
            </p:cNvPr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848" name="Google Shape;1823;p30">
                <a:extLst>
                  <a:ext uri="{FF2B5EF4-FFF2-40B4-BE49-F238E27FC236}">
                    <a16:creationId xmlns:a16="http://schemas.microsoft.com/office/drawing/2014/main" id="{140E25B7-0E67-4FE9-2945-A27E5649C536}"/>
                  </a:ext>
                </a:extLst>
              </p:cNvPr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1824;p30">
                <a:extLst>
                  <a:ext uri="{FF2B5EF4-FFF2-40B4-BE49-F238E27FC236}">
                    <a16:creationId xmlns:a16="http://schemas.microsoft.com/office/drawing/2014/main" id="{15B249B1-310E-22B2-140C-857E374C24C3}"/>
                  </a:ext>
                </a:extLst>
              </p:cNvPr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1825;p30">
                <a:extLst>
                  <a:ext uri="{FF2B5EF4-FFF2-40B4-BE49-F238E27FC236}">
                    <a16:creationId xmlns:a16="http://schemas.microsoft.com/office/drawing/2014/main" id="{AB6728F3-3B64-A986-EB74-C24F73EB0C21}"/>
                  </a:ext>
                </a:extLst>
              </p:cNvPr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1826;p30">
                <a:extLst>
                  <a:ext uri="{FF2B5EF4-FFF2-40B4-BE49-F238E27FC236}">
                    <a16:creationId xmlns:a16="http://schemas.microsoft.com/office/drawing/2014/main" id="{240B030E-E84D-0605-BA51-06A130472144}"/>
                  </a:ext>
                </a:extLst>
              </p:cNvPr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1827;p30">
                <a:extLst>
                  <a:ext uri="{FF2B5EF4-FFF2-40B4-BE49-F238E27FC236}">
                    <a16:creationId xmlns:a16="http://schemas.microsoft.com/office/drawing/2014/main" id="{D8544777-302C-A505-2470-1375234A64AB}"/>
                  </a:ext>
                </a:extLst>
              </p:cNvPr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1828;p30">
                <a:extLst>
                  <a:ext uri="{FF2B5EF4-FFF2-40B4-BE49-F238E27FC236}">
                    <a16:creationId xmlns:a16="http://schemas.microsoft.com/office/drawing/2014/main" id="{B9433166-E8D4-5775-8A3A-DE83B2137D3C}"/>
                  </a:ext>
                </a:extLst>
              </p:cNvPr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1829;p30">
                <a:extLst>
                  <a:ext uri="{FF2B5EF4-FFF2-40B4-BE49-F238E27FC236}">
                    <a16:creationId xmlns:a16="http://schemas.microsoft.com/office/drawing/2014/main" id="{6F7FBD73-F70C-DBDD-1173-69673A356325}"/>
                  </a:ext>
                </a:extLst>
              </p:cNvPr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1830;p30">
                <a:extLst>
                  <a:ext uri="{FF2B5EF4-FFF2-40B4-BE49-F238E27FC236}">
                    <a16:creationId xmlns:a16="http://schemas.microsoft.com/office/drawing/2014/main" id="{F1EB6840-5C06-F3CD-7892-71683552A9CA}"/>
                  </a:ext>
                </a:extLst>
              </p:cNvPr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1831;p30">
                <a:extLst>
                  <a:ext uri="{FF2B5EF4-FFF2-40B4-BE49-F238E27FC236}">
                    <a16:creationId xmlns:a16="http://schemas.microsoft.com/office/drawing/2014/main" id="{09D9FBE8-D539-AF9A-30D2-A8243DB7A0C4}"/>
                  </a:ext>
                </a:extLst>
              </p:cNvPr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1832;p30">
                <a:extLst>
                  <a:ext uri="{FF2B5EF4-FFF2-40B4-BE49-F238E27FC236}">
                    <a16:creationId xmlns:a16="http://schemas.microsoft.com/office/drawing/2014/main" id="{C09F93FF-1917-D3E2-53ED-589B93CB78D9}"/>
                  </a:ext>
                </a:extLst>
              </p:cNvPr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1833;p30">
                <a:extLst>
                  <a:ext uri="{FF2B5EF4-FFF2-40B4-BE49-F238E27FC236}">
                    <a16:creationId xmlns:a16="http://schemas.microsoft.com/office/drawing/2014/main" id="{292FC000-68C8-6A3D-D1EB-60672926EEEE}"/>
                  </a:ext>
                </a:extLst>
              </p:cNvPr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1834;p30">
                <a:extLst>
                  <a:ext uri="{FF2B5EF4-FFF2-40B4-BE49-F238E27FC236}">
                    <a16:creationId xmlns:a16="http://schemas.microsoft.com/office/drawing/2014/main" id="{0275B077-85B4-D310-219F-7482777DF169}"/>
                  </a:ext>
                </a:extLst>
              </p:cNvPr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1835;p30">
                <a:extLst>
                  <a:ext uri="{FF2B5EF4-FFF2-40B4-BE49-F238E27FC236}">
                    <a16:creationId xmlns:a16="http://schemas.microsoft.com/office/drawing/2014/main" id="{DCF36386-F97C-5C75-B717-D1D2C3A436CD}"/>
                  </a:ext>
                </a:extLst>
              </p:cNvPr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1836;p30">
                <a:extLst>
                  <a:ext uri="{FF2B5EF4-FFF2-40B4-BE49-F238E27FC236}">
                    <a16:creationId xmlns:a16="http://schemas.microsoft.com/office/drawing/2014/main" id="{ED9EE7D9-E54B-CB77-01AA-2B9E8FC342CB}"/>
                  </a:ext>
                </a:extLst>
              </p:cNvPr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1837;p30">
                <a:extLst>
                  <a:ext uri="{FF2B5EF4-FFF2-40B4-BE49-F238E27FC236}">
                    <a16:creationId xmlns:a16="http://schemas.microsoft.com/office/drawing/2014/main" id="{38D53F0E-B7D2-C7C5-77FC-64231192C140}"/>
                  </a:ext>
                </a:extLst>
              </p:cNvPr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1838;p30">
                <a:extLst>
                  <a:ext uri="{FF2B5EF4-FFF2-40B4-BE49-F238E27FC236}">
                    <a16:creationId xmlns:a16="http://schemas.microsoft.com/office/drawing/2014/main" id="{5AAB66AF-F43B-19F4-6997-82FABBD0F485}"/>
                  </a:ext>
                </a:extLst>
              </p:cNvPr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9" name="Google Shape;1839;p30">
              <a:extLst>
                <a:ext uri="{FF2B5EF4-FFF2-40B4-BE49-F238E27FC236}">
                  <a16:creationId xmlns:a16="http://schemas.microsoft.com/office/drawing/2014/main" id="{9A394F44-DDB2-E77A-DD0C-81EA33C637A5}"/>
                </a:ext>
              </a:extLst>
            </p:cNvPr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832" name="Google Shape;1840;p30">
                <a:extLst>
                  <a:ext uri="{FF2B5EF4-FFF2-40B4-BE49-F238E27FC236}">
                    <a16:creationId xmlns:a16="http://schemas.microsoft.com/office/drawing/2014/main" id="{7857BA03-738D-F963-F9C5-A08D080D77FE}"/>
                  </a:ext>
                </a:extLst>
              </p:cNvPr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1841;p30">
                <a:extLst>
                  <a:ext uri="{FF2B5EF4-FFF2-40B4-BE49-F238E27FC236}">
                    <a16:creationId xmlns:a16="http://schemas.microsoft.com/office/drawing/2014/main" id="{3F4CEC3C-D6F4-0C6C-05F5-7F57AA4D6EC3}"/>
                  </a:ext>
                </a:extLst>
              </p:cNvPr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1842;p30">
                <a:extLst>
                  <a:ext uri="{FF2B5EF4-FFF2-40B4-BE49-F238E27FC236}">
                    <a16:creationId xmlns:a16="http://schemas.microsoft.com/office/drawing/2014/main" id="{EAD7AD7F-432A-95CB-8DD9-726A4E2D4A79}"/>
                  </a:ext>
                </a:extLst>
              </p:cNvPr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1843;p30">
                <a:extLst>
                  <a:ext uri="{FF2B5EF4-FFF2-40B4-BE49-F238E27FC236}">
                    <a16:creationId xmlns:a16="http://schemas.microsoft.com/office/drawing/2014/main" id="{5E6DA6B8-4965-0049-AB2B-E90647C75864}"/>
                  </a:ext>
                </a:extLst>
              </p:cNvPr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1844;p30">
                <a:extLst>
                  <a:ext uri="{FF2B5EF4-FFF2-40B4-BE49-F238E27FC236}">
                    <a16:creationId xmlns:a16="http://schemas.microsoft.com/office/drawing/2014/main" id="{16016716-67D8-D304-D7B3-45B6ACA73C16}"/>
                  </a:ext>
                </a:extLst>
              </p:cNvPr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1845;p30">
                <a:extLst>
                  <a:ext uri="{FF2B5EF4-FFF2-40B4-BE49-F238E27FC236}">
                    <a16:creationId xmlns:a16="http://schemas.microsoft.com/office/drawing/2014/main" id="{A5108CAC-6C63-D9FD-3F6F-1644AA613FE1}"/>
                  </a:ext>
                </a:extLst>
              </p:cNvPr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8" name="Google Shape;1846;p30">
                <a:extLst>
                  <a:ext uri="{FF2B5EF4-FFF2-40B4-BE49-F238E27FC236}">
                    <a16:creationId xmlns:a16="http://schemas.microsoft.com/office/drawing/2014/main" id="{029FDBE8-D4E2-F8FC-EF64-E14A1FFB3030}"/>
                  </a:ext>
                </a:extLst>
              </p:cNvPr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1847;p30">
                <a:extLst>
                  <a:ext uri="{FF2B5EF4-FFF2-40B4-BE49-F238E27FC236}">
                    <a16:creationId xmlns:a16="http://schemas.microsoft.com/office/drawing/2014/main" id="{F4D81D24-B35F-A1CC-5B95-606E4E922C81}"/>
                  </a:ext>
                </a:extLst>
              </p:cNvPr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1848;p30">
                <a:extLst>
                  <a:ext uri="{FF2B5EF4-FFF2-40B4-BE49-F238E27FC236}">
                    <a16:creationId xmlns:a16="http://schemas.microsoft.com/office/drawing/2014/main" id="{2DEDA9E7-3AC0-B93E-2F3C-4F08EA07AF8F}"/>
                  </a:ext>
                </a:extLst>
              </p:cNvPr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1849;p30">
                <a:extLst>
                  <a:ext uri="{FF2B5EF4-FFF2-40B4-BE49-F238E27FC236}">
                    <a16:creationId xmlns:a16="http://schemas.microsoft.com/office/drawing/2014/main" id="{D4ECC0F6-8B4C-638A-CED6-EAB87AFB5EEA}"/>
                  </a:ext>
                </a:extLst>
              </p:cNvPr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1850;p30">
                <a:extLst>
                  <a:ext uri="{FF2B5EF4-FFF2-40B4-BE49-F238E27FC236}">
                    <a16:creationId xmlns:a16="http://schemas.microsoft.com/office/drawing/2014/main" id="{5A306262-1660-D688-B70B-516FCA76E4E7}"/>
                  </a:ext>
                </a:extLst>
              </p:cNvPr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1851;p30">
                <a:extLst>
                  <a:ext uri="{FF2B5EF4-FFF2-40B4-BE49-F238E27FC236}">
                    <a16:creationId xmlns:a16="http://schemas.microsoft.com/office/drawing/2014/main" id="{AF5A6A3D-5210-D992-02D7-2C6226C66830}"/>
                  </a:ext>
                </a:extLst>
              </p:cNvPr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1852;p30">
                <a:extLst>
                  <a:ext uri="{FF2B5EF4-FFF2-40B4-BE49-F238E27FC236}">
                    <a16:creationId xmlns:a16="http://schemas.microsoft.com/office/drawing/2014/main" id="{849ACB1D-6489-111D-7DE9-1B8C156952B5}"/>
                  </a:ext>
                </a:extLst>
              </p:cNvPr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1853;p30">
                <a:extLst>
                  <a:ext uri="{FF2B5EF4-FFF2-40B4-BE49-F238E27FC236}">
                    <a16:creationId xmlns:a16="http://schemas.microsoft.com/office/drawing/2014/main" id="{730DEE6F-AAA2-FC9D-E89C-156E335E3F6D}"/>
                  </a:ext>
                </a:extLst>
              </p:cNvPr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1854;p30">
                <a:extLst>
                  <a:ext uri="{FF2B5EF4-FFF2-40B4-BE49-F238E27FC236}">
                    <a16:creationId xmlns:a16="http://schemas.microsoft.com/office/drawing/2014/main" id="{87D53767-2869-3F8E-C6F1-AE1468A7C5E9}"/>
                  </a:ext>
                </a:extLst>
              </p:cNvPr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1855;p30">
                <a:extLst>
                  <a:ext uri="{FF2B5EF4-FFF2-40B4-BE49-F238E27FC236}">
                    <a16:creationId xmlns:a16="http://schemas.microsoft.com/office/drawing/2014/main" id="{06553686-BAA6-A21B-98DD-B48610F520B8}"/>
                  </a:ext>
                </a:extLst>
              </p:cNvPr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0" name="Google Shape;1856;p30">
              <a:extLst>
                <a:ext uri="{FF2B5EF4-FFF2-40B4-BE49-F238E27FC236}">
                  <a16:creationId xmlns:a16="http://schemas.microsoft.com/office/drawing/2014/main" id="{7DD421FE-78E0-A05D-9F81-93A4E6BB6123}"/>
                </a:ext>
              </a:extLst>
            </p:cNvPr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816" name="Google Shape;1857;p30">
                <a:extLst>
                  <a:ext uri="{FF2B5EF4-FFF2-40B4-BE49-F238E27FC236}">
                    <a16:creationId xmlns:a16="http://schemas.microsoft.com/office/drawing/2014/main" id="{E738FB6C-EA22-A178-CAEE-447BC15F2BA8}"/>
                  </a:ext>
                </a:extLst>
              </p:cNvPr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1858;p30">
                <a:extLst>
                  <a:ext uri="{FF2B5EF4-FFF2-40B4-BE49-F238E27FC236}">
                    <a16:creationId xmlns:a16="http://schemas.microsoft.com/office/drawing/2014/main" id="{53B7FC16-FF3E-7C94-4EBD-27FB2CF48744}"/>
                  </a:ext>
                </a:extLst>
              </p:cNvPr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1859;p30">
                <a:extLst>
                  <a:ext uri="{FF2B5EF4-FFF2-40B4-BE49-F238E27FC236}">
                    <a16:creationId xmlns:a16="http://schemas.microsoft.com/office/drawing/2014/main" id="{EE6FF975-E5B5-A60C-15A4-F4BA8FF218C2}"/>
                  </a:ext>
                </a:extLst>
              </p:cNvPr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1860;p30">
                <a:extLst>
                  <a:ext uri="{FF2B5EF4-FFF2-40B4-BE49-F238E27FC236}">
                    <a16:creationId xmlns:a16="http://schemas.microsoft.com/office/drawing/2014/main" id="{8D0C7AD5-878A-9010-72A5-A87B5546F50B}"/>
                  </a:ext>
                </a:extLst>
              </p:cNvPr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1861;p30">
                <a:extLst>
                  <a:ext uri="{FF2B5EF4-FFF2-40B4-BE49-F238E27FC236}">
                    <a16:creationId xmlns:a16="http://schemas.microsoft.com/office/drawing/2014/main" id="{F06F6938-B276-38B5-F6A0-E61D1C28E30F}"/>
                  </a:ext>
                </a:extLst>
              </p:cNvPr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1862;p30">
                <a:extLst>
                  <a:ext uri="{FF2B5EF4-FFF2-40B4-BE49-F238E27FC236}">
                    <a16:creationId xmlns:a16="http://schemas.microsoft.com/office/drawing/2014/main" id="{E6CF09D5-11F2-2638-1B76-F825276CAAD3}"/>
                  </a:ext>
                </a:extLst>
              </p:cNvPr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1863;p30">
                <a:extLst>
                  <a:ext uri="{FF2B5EF4-FFF2-40B4-BE49-F238E27FC236}">
                    <a16:creationId xmlns:a16="http://schemas.microsoft.com/office/drawing/2014/main" id="{0E85AC15-4464-2240-B68C-9E6AC87DFF76}"/>
                  </a:ext>
                </a:extLst>
              </p:cNvPr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1864;p30">
                <a:extLst>
                  <a:ext uri="{FF2B5EF4-FFF2-40B4-BE49-F238E27FC236}">
                    <a16:creationId xmlns:a16="http://schemas.microsoft.com/office/drawing/2014/main" id="{F6F42DE3-A7ED-65AE-D2D0-7488701380B5}"/>
                  </a:ext>
                </a:extLst>
              </p:cNvPr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1865;p30">
                <a:extLst>
                  <a:ext uri="{FF2B5EF4-FFF2-40B4-BE49-F238E27FC236}">
                    <a16:creationId xmlns:a16="http://schemas.microsoft.com/office/drawing/2014/main" id="{61BFD5CF-2095-641C-7948-843DC0FDEB19}"/>
                  </a:ext>
                </a:extLst>
              </p:cNvPr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1866;p30">
                <a:extLst>
                  <a:ext uri="{FF2B5EF4-FFF2-40B4-BE49-F238E27FC236}">
                    <a16:creationId xmlns:a16="http://schemas.microsoft.com/office/drawing/2014/main" id="{A7CF76BD-6D41-A081-35B1-52E3FDBBB348}"/>
                  </a:ext>
                </a:extLst>
              </p:cNvPr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1867;p30">
                <a:extLst>
                  <a:ext uri="{FF2B5EF4-FFF2-40B4-BE49-F238E27FC236}">
                    <a16:creationId xmlns:a16="http://schemas.microsoft.com/office/drawing/2014/main" id="{F05EAA2B-E14F-4010-82BA-5709AF43FADA}"/>
                  </a:ext>
                </a:extLst>
              </p:cNvPr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1868;p30">
                <a:extLst>
                  <a:ext uri="{FF2B5EF4-FFF2-40B4-BE49-F238E27FC236}">
                    <a16:creationId xmlns:a16="http://schemas.microsoft.com/office/drawing/2014/main" id="{54DDD331-9EF3-8926-B4FC-94EDA7ABE73A}"/>
                  </a:ext>
                </a:extLst>
              </p:cNvPr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1869;p30">
                <a:extLst>
                  <a:ext uri="{FF2B5EF4-FFF2-40B4-BE49-F238E27FC236}">
                    <a16:creationId xmlns:a16="http://schemas.microsoft.com/office/drawing/2014/main" id="{55664852-5E1F-DA79-0E59-A55700BFDC3C}"/>
                  </a:ext>
                </a:extLst>
              </p:cNvPr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1870;p30">
                <a:extLst>
                  <a:ext uri="{FF2B5EF4-FFF2-40B4-BE49-F238E27FC236}">
                    <a16:creationId xmlns:a16="http://schemas.microsoft.com/office/drawing/2014/main" id="{64733C78-81D1-70C1-26C8-10257F00749D}"/>
                  </a:ext>
                </a:extLst>
              </p:cNvPr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1871;p30">
                <a:extLst>
                  <a:ext uri="{FF2B5EF4-FFF2-40B4-BE49-F238E27FC236}">
                    <a16:creationId xmlns:a16="http://schemas.microsoft.com/office/drawing/2014/main" id="{713E591D-4C79-BE86-CC23-F15AC70B3643}"/>
                  </a:ext>
                </a:extLst>
              </p:cNvPr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1872;p30">
                <a:extLst>
                  <a:ext uri="{FF2B5EF4-FFF2-40B4-BE49-F238E27FC236}">
                    <a16:creationId xmlns:a16="http://schemas.microsoft.com/office/drawing/2014/main" id="{6D8E6842-ADE4-3A27-3D89-9A627FAE1801}"/>
                  </a:ext>
                </a:extLst>
              </p:cNvPr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1" name="Google Shape;1873;p30">
              <a:extLst>
                <a:ext uri="{FF2B5EF4-FFF2-40B4-BE49-F238E27FC236}">
                  <a16:creationId xmlns:a16="http://schemas.microsoft.com/office/drawing/2014/main" id="{12F84946-A50F-9875-0834-54E50F41EC6E}"/>
                </a:ext>
              </a:extLst>
            </p:cNvPr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799" name="Google Shape;1874;p30">
                <a:extLst>
                  <a:ext uri="{FF2B5EF4-FFF2-40B4-BE49-F238E27FC236}">
                    <a16:creationId xmlns:a16="http://schemas.microsoft.com/office/drawing/2014/main" id="{B0F6766F-EE70-26CE-6D33-0DFCAF0FB039}"/>
                  </a:ext>
                </a:extLst>
              </p:cNvPr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1875;p30">
                <a:extLst>
                  <a:ext uri="{FF2B5EF4-FFF2-40B4-BE49-F238E27FC236}">
                    <a16:creationId xmlns:a16="http://schemas.microsoft.com/office/drawing/2014/main" id="{7815FD84-C29D-2B77-5DA6-98CBF8044CEE}"/>
                  </a:ext>
                </a:extLst>
              </p:cNvPr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1876;p30">
                <a:extLst>
                  <a:ext uri="{FF2B5EF4-FFF2-40B4-BE49-F238E27FC236}">
                    <a16:creationId xmlns:a16="http://schemas.microsoft.com/office/drawing/2014/main" id="{A63A8897-F41E-6E6E-E328-53A834BA84D2}"/>
                  </a:ext>
                </a:extLst>
              </p:cNvPr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1877;p30">
                <a:extLst>
                  <a:ext uri="{FF2B5EF4-FFF2-40B4-BE49-F238E27FC236}">
                    <a16:creationId xmlns:a16="http://schemas.microsoft.com/office/drawing/2014/main" id="{136790F8-BC66-487C-21B1-37F9E5DB0763}"/>
                  </a:ext>
                </a:extLst>
              </p:cNvPr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1878;p30">
                <a:extLst>
                  <a:ext uri="{FF2B5EF4-FFF2-40B4-BE49-F238E27FC236}">
                    <a16:creationId xmlns:a16="http://schemas.microsoft.com/office/drawing/2014/main" id="{F8FADF09-88E9-6F02-33E1-A1D2301B2028}"/>
                  </a:ext>
                </a:extLst>
              </p:cNvPr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1879;p30">
                <a:extLst>
                  <a:ext uri="{FF2B5EF4-FFF2-40B4-BE49-F238E27FC236}">
                    <a16:creationId xmlns:a16="http://schemas.microsoft.com/office/drawing/2014/main" id="{64EFAA31-AE20-F3D4-F412-4EED76DFEC99}"/>
                  </a:ext>
                </a:extLst>
              </p:cNvPr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5" name="Google Shape;1880;p30">
                <a:extLst>
                  <a:ext uri="{FF2B5EF4-FFF2-40B4-BE49-F238E27FC236}">
                    <a16:creationId xmlns:a16="http://schemas.microsoft.com/office/drawing/2014/main" id="{8403BB86-97E8-C39F-4035-56066DCA2CC4}"/>
                  </a:ext>
                </a:extLst>
              </p:cNvPr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1881;p30">
                <a:extLst>
                  <a:ext uri="{FF2B5EF4-FFF2-40B4-BE49-F238E27FC236}">
                    <a16:creationId xmlns:a16="http://schemas.microsoft.com/office/drawing/2014/main" id="{1955F559-BB21-8370-7BAB-817C0D8728A5}"/>
                  </a:ext>
                </a:extLst>
              </p:cNvPr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1882;p30">
                <a:extLst>
                  <a:ext uri="{FF2B5EF4-FFF2-40B4-BE49-F238E27FC236}">
                    <a16:creationId xmlns:a16="http://schemas.microsoft.com/office/drawing/2014/main" id="{1FEE2BA6-836B-9FBA-584A-D6C1C5E06C8A}"/>
                  </a:ext>
                </a:extLst>
              </p:cNvPr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1883;p30">
                <a:extLst>
                  <a:ext uri="{FF2B5EF4-FFF2-40B4-BE49-F238E27FC236}">
                    <a16:creationId xmlns:a16="http://schemas.microsoft.com/office/drawing/2014/main" id="{20669062-EE1D-FC62-AEAF-DF953403052A}"/>
                  </a:ext>
                </a:extLst>
              </p:cNvPr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1884;p30">
                <a:extLst>
                  <a:ext uri="{FF2B5EF4-FFF2-40B4-BE49-F238E27FC236}">
                    <a16:creationId xmlns:a16="http://schemas.microsoft.com/office/drawing/2014/main" id="{5E5E61F3-2C55-0332-8270-60E179A452FA}"/>
                  </a:ext>
                </a:extLst>
              </p:cNvPr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1885;p30">
                <a:extLst>
                  <a:ext uri="{FF2B5EF4-FFF2-40B4-BE49-F238E27FC236}">
                    <a16:creationId xmlns:a16="http://schemas.microsoft.com/office/drawing/2014/main" id="{ED8EA70B-2D4B-B752-6535-3FF4CBDD49FE}"/>
                  </a:ext>
                </a:extLst>
              </p:cNvPr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1886;p30">
                <a:extLst>
                  <a:ext uri="{FF2B5EF4-FFF2-40B4-BE49-F238E27FC236}">
                    <a16:creationId xmlns:a16="http://schemas.microsoft.com/office/drawing/2014/main" id="{47550D69-D81D-A6E5-42C0-C6AEDEC9CDD4}"/>
                  </a:ext>
                </a:extLst>
              </p:cNvPr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1887;p30">
                <a:extLst>
                  <a:ext uri="{FF2B5EF4-FFF2-40B4-BE49-F238E27FC236}">
                    <a16:creationId xmlns:a16="http://schemas.microsoft.com/office/drawing/2014/main" id="{32ED0AE0-D875-370B-ADED-6AC457E1DB68}"/>
                  </a:ext>
                </a:extLst>
              </p:cNvPr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1888;p30">
                <a:extLst>
                  <a:ext uri="{FF2B5EF4-FFF2-40B4-BE49-F238E27FC236}">
                    <a16:creationId xmlns:a16="http://schemas.microsoft.com/office/drawing/2014/main" id="{2C9FA427-C6EA-8587-FD76-2BA64CC7B035}"/>
                  </a:ext>
                </a:extLst>
              </p:cNvPr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1889;p30">
                <a:extLst>
                  <a:ext uri="{FF2B5EF4-FFF2-40B4-BE49-F238E27FC236}">
                    <a16:creationId xmlns:a16="http://schemas.microsoft.com/office/drawing/2014/main" id="{EFBE5733-6926-BF20-9653-8E7852F71376}"/>
                  </a:ext>
                </a:extLst>
              </p:cNvPr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1890;p30">
                <a:extLst>
                  <a:ext uri="{FF2B5EF4-FFF2-40B4-BE49-F238E27FC236}">
                    <a16:creationId xmlns:a16="http://schemas.microsoft.com/office/drawing/2014/main" id="{E7E33BEE-C909-831E-83BB-BB156370AB14}"/>
                  </a:ext>
                </a:extLst>
              </p:cNvPr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2" name="Google Shape;1891;p30">
              <a:extLst>
                <a:ext uri="{FF2B5EF4-FFF2-40B4-BE49-F238E27FC236}">
                  <a16:creationId xmlns:a16="http://schemas.microsoft.com/office/drawing/2014/main" id="{2EA305B2-9AFA-B0F3-AC71-90448679BAB6}"/>
                </a:ext>
              </a:extLst>
            </p:cNvPr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783" name="Google Shape;1892;p30">
                <a:extLst>
                  <a:ext uri="{FF2B5EF4-FFF2-40B4-BE49-F238E27FC236}">
                    <a16:creationId xmlns:a16="http://schemas.microsoft.com/office/drawing/2014/main" id="{EC09D92F-0FF2-A1B2-3035-4AA2A10502DA}"/>
                  </a:ext>
                </a:extLst>
              </p:cNvPr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1893;p30">
                <a:extLst>
                  <a:ext uri="{FF2B5EF4-FFF2-40B4-BE49-F238E27FC236}">
                    <a16:creationId xmlns:a16="http://schemas.microsoft.com/office/drawing/2014/main" id="{B913CC8A-B24C-DBEE-6FC2-981C9E04DC02}"/>
                  </a:ext>
                </a:extLst>
              </p:cNvPr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1894;p30">
                <a:extLst>
                  <a:ext uri="{FF2B5EF4-FFF2-40B4-BE49-F238E27FC236}">
                    <a16:creationId xmlns:a16="http://schemas.microsoft.com/office/drawing/2014/main" id="{A648211C-2C28-71E9-5404-DA95F980F962}"/>
                  </a:ext>
                </a:extLst>
              </p:cNvPr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1895;p30">
                <a:extLst>
                  <a:ext uri="{FF2B5EF4-FFF2-40B4-BE49-F238E27FC236}">
                    <a16:creationId xmlns:a16="http://schemas.microsoft.com/office/drawing/2014/main" id="{B72A1784-D367-3409-EFFA-6204E161CFA4}"/>
                  </a:ext>
                </a:extLst>
              </p:cNvPr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1896;p30">
                <a:extLst>
                  <a:ext uri="{FF2B5EF4-FFF2-40B4-BE49-F238E27FC236}">
                    <a16:creationId xmlns:a16="http://schemas.microsoft.com/office/drawing/2014/main" id="{DC891ACC-9D11-0DE8-96C5-E383E217F67B}"/>
                  </a:ext>
                </a:extLst>
              </p:cNvPr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1897;p30">
                <a:extLst>
                  <a:ext uri="{FF2B5EF4-FFF2-40B4-BE49-F238E27FC236}">
                    <a16:creationId xmlns:a16="http://schemas.microsoft.com/office/drawing/2014/main" id="{8404C373-7D56-5E46-1783-4528F509F6DF}"/>
                  </a:ext>
                </a:extLst>
              </p:cNvPr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1898;p30">
                <a:extLst>
                  <a:ext uri="{FF2B5EF4-FFF2-40B4-BE49-F238E27FC236}">
                    <a16:creationId xmlns:a16="http://schemas.microsoft.com/office/drawing/2014/main" id="{965CB795-82A5-3271-E3FB-79E223143931}"/>
                  </a:ext>
                </a:extLst>
              </p:cNvPr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1899;p30">
                <a:extLst>
                  <a:ext uri="{FF2B5EF4-FFF2-40B4-BE49-F238E27FC236}">
                    <a16:creationId xmlns:a16="http://schemas.microsoft.com/office/drawing/2014/main" id="{4880F401-7250-2613-4FA0-7C5EA280431D}"/>
                  </a:ext>
                </a:extLst>
              </p:cNvPr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1900;p30">
                <a:extLst>
                  <a:ext uri="{FF2B5EF4-FFF2-40B4-BE49-F238E27FC236}">
                    <a16:creationId xmlns:a16="http://schemas.microsoft.com/office/drawing/2014/main" id="{3B5B4F97-628B-E132-8D6A-40ADDCCC992F}"/>
                  </a:ext>
                </a:extLst>
              </p:cNvPr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1901;p30">
                <a:extLst>
                  <a:ext uri="{FF2B5EF4-FFF2-40B4-BE49-F238E27FC236}">
                    <a16:creationId xmlns:a16="http://schemas.microsoft.com/office/drawing/2014/main" id="{1A1260A9-499A-A566-376A-9520F8E4B8D9}"/>
                  </a:ext>
                </a:extLst>
              </p:cNvPr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1902;p30">
                <a:extLst>
                  <a:ext uri="{FF2B5EF4-FFF2-40B4-BE49-F238E27FC236}">
                    <a16:creationId xmlns:a16="http://schemas.microsoft.com/office/drawing/2014/main" id="{49594104-1370-2A86-E8E9-4A3445FFF172}"/>
                  </a:ext>
                </a:extLst>
              </p:cNvPr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1903;p30">
                <a:extLst>
                  <a:ext uri="{FF2B5EF4-FFF2-40B4-BE49-F238E27FC236}">
                    <a16:creationId xmlns:a16="http://schemas.microsoft.com/office/drawing/2014/main" id="{62669430-C47B-064C-A235-8137AD2AF9A2}"/>
                  </a:ext>
                </a:extLst>
              </p:cNvPr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1904;p30">
                <a:extLst>
                  <a:ext uri="{FF2B5EF4-FFF2-40B4-BE49-F238E27FC236}">
                    <a16:creationId xmlns:a16="http://schemas.microsoft.com/office/drawing/2014/main" id="{EF78E31B-B2F0-5985-2A52-64EA569275CF}"/>
                  </a:ext>
                </a:extLst>
              </p:cNvPr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1905;p30">
                <a:extLst>
                  <a:ext uri="{FF2B5EF4-FFF2-40B4-BE49-F238E27FC236}">
                    <a16:creationId xmlns:a16="http://schemas.microsoft.com/office/drawing/2014/main" id="{763232BA-3300-4E25-31D6-39421BFA9BBD}"/>
                  </a:ext>
                </a:extLst>
              </p:cNvPr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1906;p30">
                <a:extLst>
                  <a:ext uri="{FF2B5EF4-FFF2-40B4-BE49-F238E27FC236}">
                    <a16:creationId xmlns:a16="http://schemas.microsoft.com/office/drawing/2014/main" id="{F10016DF-6379-0810-489C-B6058B996FC2}"/>
                  </a:ext>
                </a:extLst>
              </p:cNvPr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1907;p30">
                <a:extLst>
                  <a:ext uri="{FF2B5EF4-FFF2-40B4-BE49-F238E27FC236}">
                    <a16:creationId xmlns:a16="http://schemas.microsoft.com/office/drawing/2014/main" id="{F9220EE0-5859-F198-EA82-AAA8520620B0}"/>
                  </a:ext>
                </a:extLst>
              </p:cNvPr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3" name="Google Shape;1908;p30">
              <a:extLst>
                <a:ext uri="{FF2B5EF4-FFF2-40B4-BE49-F238E27FC236}">
                  <a16:creationId xmlns:a16="http://schemas.microsoft.com/office/drawing/2014/main" id="{F2E9D584-F438-1550-6662-9DC295DAEAA7}"/>
                </a:ext>
              </a:extLst>
            </p:cNvPr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592" name="Google Shape;1909;p30">
                <a:extLst>
                  <a:ext uri="{FF2B5EF4-FFF2-40B4-BE49-F238E27FC236}">
                    <a16:creationId xmlns:a16="http://schemas.microsoft.com/office/drawing/2014/main" id="{CF559028-58FD-98BB-DBE6-BA7A01A61541}"/>
                  </a:ext>
                </a:extLst>
              </p:cNvPr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1910;p30">
                <a:extLst>
                  <a:ext uri="{FF2B5EF4-FFF2-40B4-BE49-F238E27FC236}">
                    <a16:creationId xmlns:a16="http://schemas.microsoft.com/office/drawing/2014/main" id="{2EF34C77-E316-C1F0-8E37-C693F5225C58}"/>
                  </a:ext>
                </a:extLst>
              </p:cNvPr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1911;p30">
                <a:extLst>
                  <a:ext uri="{FF2B5EF4-FFF2-40B4-BE49-F238E27FC236}">
                    <a16:creationId xmlns:a16="http://schemas.microsoft.com/office/drawing/2014/main" id="{04FA89F7-DBE9-ED59-72E2-1FC8D458E5BD}"/>
                  </a:ext>
                </a:extLst>
              </p:cNvPr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1912;p30">
                <a:extLst>
                  <a:ext uri="{FF2B5EF4-FFF2-40B4-BE49-F238E27FC236}">
                    <a16:creationId xmlns:a16="http://schemas.microsoft.com/office/drawing/2014/main" id="{51A19166-8DD2-090A-F9FE-114D7F99A36D}"/>
                  </a:ext>
                </a:extLst>
              </p:cNvPr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1913;p30">
                <a:extLst>
                  <a:ext uri="{FF2B5EF4-FFF2-40B4-BE49-F238E27FC236}">
                    <a16:creationId xmlns:a16="http://schemas.microsoft.com/office/drawing/2014/main" id="{5FE7C220-2F88-5C23-8105-0C70ACC29982}"/>
                  </a:ext>
                </a:extLst>
              </p:cNvPr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1914;p30">
                <a:extLst>
                  <a:ext uri="{FF2B5EF4-FFF2-40B4-BE49-F238E27FC236}">
                    <a16:creationId xmlns:a16="http://schemas.microsoft.com/office/drawing/2014/main" id="{E13C2265-CCAE-C395-06D7-4A40793B6588}"/>
                  </a:ext>
                </a:extLst>
              </p:cNvPr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1915;p30">
                <a:extLst>
                  <a:ext uri="{FF2B5EF4-FFF2-40B4-BE49-F238E27FC236}">
                    <a16:creationId xmlns:a16="http://schemas.microsoft.com/office/drawing/2014/main" id="{00C2D2B1-7DFA-D115-4275-1FF517FC0FDA}"/>
                  </a:ext>
                </a:extLst>
              </p:cNvPr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1916;p30">
                <a:extLst>
                  <a:ext uri="{FF2B5EF4-FFF2-40B4-BE49-F238E27FC236}">
                    <a16:creationId xmlns:a16="http://schemas.microsoft.com/office/drawing/2014/main" id="{51C4D363-9EF0-0AA4-66CC-E8DA57D2D2CC}"/>
                  </a:ext>
                </a:extLst>
              </p:cNvPr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1917;p30">
                <a:extLst>
                  <a:ext uri="{FF2B5EF4-FFF2-40B4-BE49-F238E27FC236}">
                    <a16:creationId xmlns:a16="http://schemas.microsoft.com/office/drawing/2014/main" id="{15A86C05-2A7E-6AEF-35F9-55F92957A27D}"/>
                  </a:ext>
                </a:extLst>
              </p:cNvPr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1918;p30">
                <a:extLst>
                  <a:ext uri="{FF2B5EF4-FFF2-40B4-BE49-F238E27FC236}">
                    <a16:creationId xmlns:a16="http://schemas.microsoft.com/office/drawing/2014/main" id="{2E263A97-27AA-C798-95CA-D3F3B9DFE24E}"/>
                  </a:ext>
                </a:extLst>
              </p:cNvPr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1919;p30">
                <a:extLst>
                  <a:ext uri="{FF2B5EF4-FFF2-40B4-BE49-F238E27FC236}">
                    <a16:creationId xmlns:a16="http://schemas.microsoft.com/office/drawing/2014/main" id="{F146D936-B08C-DFE8-8CBD-B6EFB2BF7ABF}"/>
                  </a:ext>
                </a:extLst>
              </p:cNvPr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1920;p30">
                <a:extLst>
                  <a:ext uri="{FF2B5EF4-FFF2-40B4-BE49-F238E27FC236}">
                    <a16:creationId xmlns:a16="http://schemas.microsoft.com/office/drawing/2014/main" id="{0E25CA63-1120-9734-7A33-45A64A0F55C0}"/>
                  </a:ext>
                </a:extLst>
              </p:cNvPr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8" name="Google Shape;1921;p30">
                <a:extLst>
                  <a:ext uri="{FF2B5EF4-FFF2-40B4-BE49-F238E27FC236}">
                    <a16:creationId xmlns:a16="http://schemas.microsoft.com/office/drawing/2014/main" id="{9D41CAE6-4109-7911-0FD6-FF9FEF0B3FF3}"/>
                  </a:ext>
                </a:extLst>
              </p:cNvPr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1922;p30">
                <a:extLst>
                  <a:ext uri="{FF2B5EF4-FFF2-40B4-BE49-F238E27FC236}">
                    <a16:creationId xmlns:a16="http://schemas.microsoft.com/office/drawing/2014/main" id="{C9639783-3E87-24A1-9B64-AF950F956CC0}"/>
                  </a:ext>
                </a:extLst>
              </p:cNvPr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1923;p30">
                <a:extLst>
                  <a:ext uri="{FF2B5EF4-FFF2-40B4-BE49-F238E27FC236}">
                    <a16:creationId xmlns:a16="http://schemas.microsoft.com/office/drawing/2014/main" id="{975998E8-A130-E27A-402F-449162B62ACA}"/>
                  </a:ext>
                </a:extLst>
              </p:cNvPr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1924;p30">
                <a:extLst>
                  <a:ext uri="{FF2B5EF4-FFF2-40B4-BE49-F238E27FC236}">
                    <a16:creationId xmlns:a16="http://schemas.microsoft.com/office/drawing/2014/main" id="{C58A5826-095F-E565-9994-235662DAC526}"/>
                  </a:ext>
                </a:extLst>
              </p:cNvPr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1925;p30">
                <a:extLst>
                  <a:ext uri="{FF2B5EF4-FFF2-40B4-BE49-F238E27FC236}">
                    <a16:creationId xmlns:a16="http://schemas.microsoft.com/office/drawing/2014/main" id="{4C46AEDD-BDA0-16B9-20BD-754100C36491}"/>
                  </a:ext>
                </a:extLst>
              </p:cNvPr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54" name="Google Shape;1926;p30">
              <a:extLst>
                <a:ext uri="{FF2B5EF4-FFF2-40B4-BE49-F238E27FC236}">
                  <a16:creationId xmlns:a16="http://schemas.microsoft.com/office/drawing/2014/main" id="{C543FE1F-11B6-FEA5-36FA-AC57153E7F9D}"/>
                </a:ext>
              </a:extLst>
            </p:cNvPr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1927;p30">
              <a:extLst>
                <a:ext uri="{FF2B5EF4-FFF2-40B4-BE49-F238E27FC236}">
                  <a16:creationId xmlns:a16="http://schemas.microsoft.com/office/drawing/2014/main" id="{3BD8C1BE-3B00-E770-8274-C9712E2084AA}"/>
                </a:ext>
              </a:extLst>
            </p:cNvPr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1928;p30">
              <a:extLst>
                <a:ext uri="{FF2B5EF4-FFF2-40B4-BE49-F238E27FC236}">
                  <a16:creationId xmlns:a16="http://schemas.microsoft.com/office/drawing/2014/main" id="{37B1E39D-ED43-AB4A-5AC1-07086EE04E63}"/>
                </a:ext>
              </a:extLst>
            </p:cNvPr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1929;p30">
              <a:extLst>
                <a:ext uri="{FF2B5EF4-FFF2-40B4-BE49-F238E27FC236}">
                  <a16:creationId xmlns:a16="http://schemas.microsoft.com/office/drawing/2014/main" id="{48A140F0-5D0F-EF42-A197-1CAD91D92E12}"/>
                </a:ext>
              </a:extLst>
            </p:cNvPr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1930;p30">
              <a:extLst>
                <a:ext uri="{FF2B5EF4-FFF2-40B4-BE49-F238E27FC236}">
                  <a16:creationId xmlns:a16="http://schemas.microsoft.com/office/drawing/2014/main" id="{7B00A4C2-6FD0-16B6-B5CF-50BCA98C10C6}"/>
                </a:ext>
              </a:extLst>
            </p:cNvPr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1931;p30">
              <a:extLst>
                <a:ext uri="{FF2B5EF4-FFF2-40B4-BE49-F238E27FC236}">
                  <a16:creationId xmlns:a16="http://schemas.microsoft.com/office/drawing/2014/main" id="{9B4EFE20-A888-190E-0BE1-F1166590EC64}"/>
                </a:ext>
              </a:extLst>
            </p:cNvPr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1932;p30">
              <a:extLst>
                <a:ext uri="{FF2B5EF4-FFF2-40B4-BE49-F238E27FC236}">
                  <a16:creationId xmlns:a16="http://schemas.microsoft.com/office/drawing/2014/main" id="{B3237F74-9741-5C5C-91E7-FB52BCB21220}"/>
                </a:ext>
              </a:extLst>
            </p:cNvPr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1933;p30">
              <a:extLst>
                <a:ext uri="{FF2B5EF4-FFF2-40B4-BE49-F238E27FC236}">
                  <a16:creationId xmlns:a16="http://schemas.microsoft.com/office/drawing/2014/main" id="{0B3D0C4E-E9BE-7D66-1B06-FC08F997C01A}"/>
                </a:ext>
              </a:extLst>
            </p:cNvPr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1934;p30">
              <a:extLst>
                <a:ext uri="{FF2B5EF4-FFF2-40B4-BE49-F238E27FC236}">
                  <a16:creationId xmlns:a16="http://schemas.microsoft.com/office/drawing/2014/main" id="{006DF817-B9DF-0B89-C198-5215DD2E8872}"/>
                </a:ext>
              </a:extLst>
            </p:cNvPr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1935;p30">
              <a:extLst>
                <a:ext uri="{FF2B5EF4-FFF2-40B4-BE49-F238E27FC236}">
                  <a16:creationId xmlns:a16="http://schemas.microsoft.com/office/drawing/2014/main" id="{AB2A4334-0EDC-BDF7-0826-B60D9711CAFE}"/>
                </a:ext>
              </a:extLst>
            </p:cNvPr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1936;p30">
              <a:extLst>
                <a:ext uri="{FF2B5EF4-FFF2-40B4-BE49-F238E27FC236}">
                  <a16:creationId xmlns:a16="http://schemas.microsoft.com/office/drawing/2014/main" id="{4260C7EF-2CFC-44D8-2304-BA6B79369B57}"/>
                </a:ext>
              </a:extLst>
            </p:cNvPr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1937;p30">
              <a:extLst>
                <a:ext uri="{FF2B5EF4-FFF2-40B4-BE49-F238E27FC236}">
                  <a16:creationId xmlns:a16="http://schemas.microsoft.com/office/drawing/2014/main" id="{7970D7AC-C39E-2561-BBEF-F547014FB916}"/>
                </a:ext>
              </a:extLst>
            </p:cNvPr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1938;p30">
              <a:extLst>
                <a:ext uri="{FF2B5EF4-FFF2-40B4-BE49-F238E27FC236}">
                  <a16:creationId xmlns:a16="http://schemas.microsoft.com/office/drawing/2014/main" id="{E3B2E954-68B8-B785-6251-D3B499A0AA77}"/>
                </a:ext>
              </a:extLst>
            </p:cNvPr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1939;p30">
              <a:extLst>
                <a:ext uri="{FF2B5EF4-FFF2-40B4-BE49-F238E27FC236}">
                  <a16:creationId xmlns:a16="http://schemas.microsoft.com/office/drawing/2014/main" id="{30A93962-DAE1-79C5-8C7B-A3B3A46E4659}"/>
                </a:ext>
              </a:extLst>
            </p:cNvPr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1940;p30">
              <a:extLst>
                <a:ext uri="{FF2B5EF4-FFF2-40B4-BE49-F238E27FC236}">
                  <a16:creationId xmlns:a16="http://schemas.microsoft.com/office/drawing/2014/main" id="{2CFEB099-F48B-8096-7D8D-064524FBC6D3}"/>
                </a:ext>
              </a:extLst>
            </p:cNvPr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1941;p30">
              <a:extLst>
                <a:ext uri="{FF2B5EF4-FFF2-40B4-BE49-F238E27FC236}">
                  <a16:creationId xmlns:a16="http://schemas.microsoft.com/office/drawing/2014/main" id="{644947FD-37B0-9B0B-2D50-E5BB9C998080}"/>
                </a:ext>
              </a:extLst>
            </p:cNvPr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1942;p30">
              <a:extLst>
                <a:ext uri="{FF2B5EF4-FFF2-40B4-BE49-F238E27FC236}">
                  <a16:creationId xmlns:a16="http://schemas.microsoft.com/office/drawing/2014/main" id="{BAE750EA-B019-22B5-7940-87D60915CF49}"/>
                </a:ext>
              </a:extLst>
            </p:cNvPr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1943;p30">
              <a:extLst>
                <a:ext uri="{FF2B5EF4-FFF2-40B4-BE49-F238E27FC236}">
                  <a16:creationId xmlns:a16="http://schemas.microsoft.com/office/drawing/2014/main" id="{E4F0DDCB-193C-48A7-8A9C-874866598705}"/>
                </a:ext>
              </a:extLst>
            </p:cNvPr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1944;p30">
              <a:extLst>
                <a:ext uri="{FF2B5EF4-FFF2-40B4-BE49-F238E27FC236}">
                  <a16:creationId xmlns:a16="http://schemas.microsoft.com/office/drawing/2014/main" id="{F73CA6F4-B95B-B224-3500-2BFCCFBFCD29}"/>
                </a:ext>
              </a:extLst>
            </p:cNvPr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1945;p30">
              <a:extLst>
                <a:ext uri="{FF2B5EF4-FFF2-40B4-BE49-F238E27FC236}">
                  <a16:creationId xmlns:a16="http://schemas.microsoft.com/office/drawing/2014/main" id="{7A8FFFCD-B383-3145-5979-092B098FB47D}"/>
                </a:ext>
              </a:extLst>
            </p:cNvPr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1946;p30">
              <a:extLst>
                <a:ext uri="{FF2B5EF4-FFF2-40B4-BE49-F238E27FC236}">
                  <a16:creationId xmlns:a16="http://schemas.microsoft.com/office/drawing/2014/main" id="{E7F57D08-58C4-2AE7-2F60-139902F1465C}"/>
                </a:ext>
              </a:extLst>
            </p:cNvPr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1947;p30">
              <a:extLst>
                <a:ext uri="{FF2B5EF4-FFF2-40B4-BE49-F238E27FC236}">
                  <a16:creationId xmlns:a16="http://schemas.microsoft.com/office/drawing/2014/main" id="{7FAACDE4-31F3-1F17-5E28-F673002AE056}"/>
                </a:ext>
              </a:extLst>
            </p:cNvPr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1948;p30">
              <a:extLst>
                <a:ext uri="{FF2B5EF4-FFF2-40B4-BE49-F238E27FC236}">
                  <a16:creationId xmlns:a16="http://schemas.microsoft.com/office/drawing/2014/main" id="{57C1DEF8-AF47-B54E-FE9A-AE788CABAC12}"/>
                </a:ext>
              </a:extLst>
            </p:cNvPr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1949;p30">
              <a:extLst>
                <a:ext uri="{FF2B5EF4-FFF2-40B4-BE49-F238E27FC236}">
                  <a16:creationId xmlns:a16="http://schemas.microsoft.com/office/drawing/2014/main" id="{E935A13C-A1C7-5A18-DC5D-5EB1040F564F}"/>
                </a:ext>
              </a:extLst>
            </p:cNvPr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1950;p30">
              <a:extLst>
                <a:ext uri="{FF2B5EF4-FFF2-40B4-BE49-F238E27FC236}">
                  <a16:creationId xmlns:a16="http://schemas.microsoft.com/office/drawing/2014/main" id="{6DC72A7A-4C2C-FAE2-D926-2418750631E1}"/>
                </a:ext>
              </a:extLst>
            </p:cNvPr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1951;p30">
              <a:extLst>
                <a:ext uri="{FF2B5EF4-FFF2-40B4-BE49-F238E27FC236}">
                  <a16:creationId xmlns:a16="http://schemas.microsoft.com/office/drawing/2014/main" id="{DB0E6BF1-DB62-7F8C-DE05-7211E712E40E}"/>
                </a:ext>
              </a:extLst>
            </p:cNvPr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1952;p30">
              <a:extLst>
                <a:ext uri="{FF2B5EF4-FFF2-40B4-BE49-F238E27FC236}">
                  <a16:creationId xmlns:a16="http://schemas.microsoft.com/office/drawing/2014/main" id="{F7476248-620C-E8C4-8D4F-E60A474A620C}"/>
                </a:ext>
              </a:extLst>
            </p:cNvPr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1953;p30">
              <a:extLst>
                <a:ext uri="{FF2B5EF4-FFF2-40B4-BE49-F238E27FC236}">
                  <a16:creationId xmlns:a16="http://schemas.microsoft.com/office/drawing/2014/main" id="{272BFD28-257F-B3F7-9A9A-5AFDDCB9E85E}"/>
                </a:ext>
              </a:extLst>
            </p:cNvPr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1954;p30">
              <a:extLst>
                <a:ext uri="{FF2B5EF4-FFF2-40B4-BE49-F238E27FC236}">
                  <a16:creationId xmlns:a16="http://schemas.microsoft.com/office/drawing/2014/main" id="{06769DB7-43DC-BDD1-BD6F-9D21153D2EED}"/>
                </a:ext>
              </a:extLst>
            </p:cNvPr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1955;p30">
              <a:extLst>
                <a:ext uri="{FF2B5EF4-FFF2-40B4-BE49-F238E27FC236}">
                  <a16:creationId xmlns:a16="http://schemas.microsoft.com/office/drawing/2014/main" id="{C77BFA6A-CF08-AE53-F908-6AC3317D012F}"/>
                </a:ext>
              </a:extLst>
            </p:cNvPr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1149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Overview</a:t>
            </a:r>
            <a:endParaRPr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Entity Framework Core to Manipulate Data</a:t>
            </a:r>
            <a:endParaRPr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370800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272" y="163654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EF Core Change Tracking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How EF Core saves changes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Insert, Update, and Delete Operations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Batch write operations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Efficient querying and operations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1998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Objectives</a:t>
            </a:r>
            <a:endParaRPr/>
          </a:p>
        </p:txBody>
      </p:sp>
      <p:sp>
        <p:nvSpPr>
          <p:cNvPr id="344" name="Google Shape;344;p13"/>
          <p:cNvSpPr txBox="1">
            <a:spLocks noGrp="1"/>
          </p:cNvSpPr>
          <p:nvPr>
            <p:ph type="body" idx="2"/>
          </p:nvPr>
        </p:nvSpPr>
        <p:spPr>
          <a:xfrm>
            <a:off x="4705749" y="1866703"/>
            <a:ext cx="3973856" cy="284296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/>
              <a:t>How to develop using EF Core</a:t>
            </a:r>
            <a:endParaRPr/>
          </a:p>
          <a:p>
            <a:r>
              <a:rPr lang="en-US" sz="1600"/>
              <a:t>Learn to manage Database creation and changes using only C# syntax. </a:t>
            </a:r>
          </a:p>
          <a:p>
            <a:r>
              <a:rPr lang="en-US" sz="1600"/>
              <a:t>Learn how to interact with the database objects using only C# syntax. </a:t>
            </a:r>
          </a:p>
          <a:p>
            <a:r>
              <a:rPr lang="en-US" sz="1600"/>
              <a:t>Explore writing queries using LINQ syntax.</a:t>
            </a:r>
          </a:p>
          <a:p>
            <a:r>
              <a:rPr lang="en-US" sz="1600"/>
              <a:t>How to use EF Core in Web and Desktop applications</a:t>
            </a:r>
          </a:p>
        </p:txBody>
      </p:sp>
      <p:sp>
        <p:nvSpPr>
          <p:cNvPr id="345" name="Google Shape;345;p13"/>
          <p:cNvSpPr txBox="1">
            <a:spLocks noGrp="1"/>
          </p:cNvSpPr>
          <p:nvPr>
            <p:ph type="body" idx="1"/>
          </p:nvPr>
        </p:nvSpPr>
        <p:spPr>
          <a:xfrm>
            <a:off x="457200" y="1919550"/>
            <a:ext cx="4044008" cy="271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/>
              <a:t>What is Entity Framework Core</a:t>
            </a:r>
            <a:endParaRPr/>
          </a:p>
          <a:p>
            <a:r>
              <a:rPr lang="en-US" sz="1600"/>
              <a:t>Explore Entity Framework Core and how it helps you to build applications faster in .NET</a:t>
            </a:r>
          </a:p>
          <a:p>
            <a:r>
              <a:rPr lang="en-US" sz="1600"/>
              <a:t>Explore advanced features of Entity Framework Core. </a:t>
            </a:r>
          </a:p>
          <a:p>
            <a:endParaRPr lang="en-US" sz="1600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348" name="Google Shape;348;p13"/>
          <p:cNvGrpSpPr/>
          <p:nvPr/>
        </p:nvGrpSpPr>
        <p:grpSpPr>
          <a:xfrm>
            <a:off x="6056647" y="380988"/>
            <a:ext cx="2706354" cy="1604434"/>
            <a:chOff x="6986665" y="3298709"/>
            <a:chExt cx="1817809" cy="1077669"/>
          </a:xfrm>
        </p:grpSpPr>
        <p:sp>
          <p:nvSpPr>
            <p:cNvPr id="349" name="Google Shape;349;p13"/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" grpId="0" uiExpand="1" build="p"/>
      <p:bldP spid="345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7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Tracking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251300"/>
            <a:ext cx="8359775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/>
              <a:t>Tracking works best when the same </a:t>
            </a:r>
            <a:r>
              <a:rPr lang="en-US" err="1"/>
              <a:t>DbContext</a:t>
            </a:r>
            <a:r>
              <a:rPr lang="en-US"/>
              <a:t> instance is used to both query for entities and change them. </a:t>
            </a:r>
          </a:p>
          <a:p>
            <a:pPr lvl="0"/>
            <a:r>
              <a:rPr lang="en-US"/>
              <a:t>EF Core automatically tracks the state of queried entities and then detects any changes made to these entities when </a:t>
            </a:r>
            <a:r>
              <a:rPr lang="en-US" b="1" err="1"/>
              <a:t>SaveChanges</a:t>
            </a:r>
            <a:r>
              <a:rPr lang="en-US" b="1"/>
              <a:t>()</a:t>
            </a:r>
            <a:r>
              <a:rPr lang="en-US"/>
              <a:t> is called.</a:t>
            </a:r>
          </a:p>
          <a:p>
            <a:pPr lvl="0"/>
            <a:r>
              <a:rPr lang="en-US" b="1" err="1"/>
              <a:t>DetectChanges</a:t>
            </a:r>
            <a:r>
              <a:rPr lang="en-US" b="1"/>
              <a:t>()</a:t>
            </a:r>
            <a:r>
              <a:rPr lang="en-US"/>
              <a:t> is called during the save changes operation to detect what is different in the tracking. </a:t>
            </a:r>
            <a:endParaRPr lang="en-US" b="1"/>
          </a:p>
          <a:p>
            <a:r>
              <a:rPr lang="en-US"/>
              <a:t>Entity state changes based on the operation that has been carried out on an entity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9709A5A-05A2-58C9-584E-4767D9937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Understanding Tracking and Saving Changes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C2BF062-53A5-6082-C845-8583B1FBF2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62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7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Entity states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251300"/>
            <a:ext cx="8686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/>
              <a:t>Detached</a:t>
            </a:r>
            <a:r>
              <a:rPr lang="en-US"/>
              <a:t>: entities not being tracked </a:t>
            </a:r>
          </a:p>
          <a:p>
            <a:pPr lvl="0"/>
            <a:r>
              <a:rPr lang="en-US" b="1"/>
              <a:t>Added</a:t>
            </a:r>
            <a:r>
              <a:rPr lang="en-US"/>
              <a:t>: new entities that have not yet been added to the database</a:t>
            </a:r>
          </a:p>
          <a:p>
            <a:pPr lvl="0"/>
            <a:r>
              <a:rPr lang="en-US" b="1"/>
              <a:t>Unchanged</a:t>
            </a:r>
            <a:r>
              <a:rPr lang="en-US"/>
              <a:t>: entities that have been queried but remain unchanged</a:t>
            </a:r>
          </a:p>
          <a:p>
            <a:pPr lvl="0"/>
            <a:r>
              <a:rPr lang="en-US" b="1"/>
              <a:t>Modified</a:t>
            </a:r>
            <a:r>
              <a:rPr lang="en-US"/>
              <a:t>: entities have been changed since they were queried</a:t>
            </a:r>
          </a:p>
          <a:p>
            <a:pPr lvl="0"/>
            <a:r>
              <a:rPr lang="en-US" b="1"/>
              <a:t>Deleted</a:t>
            </a:r>
            <a:r>
              <a:rPr lang="en-US"/>
              <a:t>: entity is in the database but has been marked for deletion</a:t>
            </a:r>
          </a:p>
          <a:p>
            <a:pPr lvl="0"/>
            <a:r>
              <a:rPr lang="en-US"/>
              <a:t>The Add, Attach, and Update methods work on entities and related entities</a:t>
            </a:r>
          </a:p>
          <a:p>
            <a:pPr lvl="0"/>
            <a:r>
              <a:rPr lang="en-US" b="1" err="1"/>
              <a:t>EntityEntry.State</a:t>
            </a:r>
            <a:r>
              <a:rPr lang="en-US" b="1"/>
              <a:t> </a:t>
            </a:r>
            <a:r>
              <a:rPr lang="en-US"/>
              <a:t>property can be used to set the state of just a single entity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9709A5A-05A2-58C9-584E-4767D9937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Understanding Tracking and Saving Changes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C2BF062-53A5-6082-C845-8583B1FBF2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88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7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Entity states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9709A5A-05A2-58C9-584E-4767D9937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Understanding Tracking and Saving Changes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C2BF062-53A5-6082-C845-8583B1FBF2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E98C22-14F2-A6CC-F0E4-46C43E10F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9753" y="3619554"/>
            <a:ext cx="5664491" cy="447621"/>
          </a:xfrm>
        </p:spPr>
        <p:txBody>
          <a:bodyPr/>
          <a:lstStyle/>
          <a:p>
            <a:pPr marL="114300" indent="0">
              <a:buNone/>
            </a:pPr>
            <a:r>
              <a:rPr lang="en-US" sz="600"/>
              <a:t>Source: https://learn.microsoft.com/en-us/ef/core/change-tracking/#entity-states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CDF7F9-416C-484F-4DB2-B301A127E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754" y="1523946"/>
            <a:ext cx="5664491" cy="209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7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847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Saving Changes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251300"/>
            <a:ext cx="8359775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err="1"/>
              <a:t>SaveChanges</a:t>
            </a:r>
            <a:r>
              <a:rPr lang="en-US"/>
              <a:t>() is a method that is used to confirm pending changes to database records</a:t>
            </a:r>
          </a:p>
          <a:p>
            <a:pPr lvl="0"/>
            <a:r>
              <a:rPr lang="en-US" err="1"/>
              <a:t>SaveChanges</a:t>
            </a:r>
            <a:r>
              <a:rPr lang="en-US"/>
              <a:t>() is transactional (for most providers).</a:t>
            </a:r>
          </a:p>
          <a:p>
            <a:pPr lvl="1"/>
            <a:r>
              <a:rPr lang="en-US"/>
              <a:t>All entity changes either succeed or fail</a:t>
            </a:r>
          </a:p>
          <a:p>
            <a:pPr lvl="1"/>
            <a:r>
              <a:rPr lang="en-US"/>
              <a:t>No partial changes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9709A5A-05A2-58C9-584E-4767D99373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Understanding Tracking and Saving Changes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C2BF062-53A5-6082-C845-8583B1FBF2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633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Review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293256" y="1261414"/>
            <a:ext cx="6421558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Learned to perform write operations</a:t>
            </a:r>
          </a:p>
          <a:p>
            <a:pPr lvl="1">
              <a:buChar char="▸"/>
            </a:pPr>
            <a:r>
              <a:rPr lang="en-US"/>
              <a:t>Insert, Update and Delete</a:t>
            </a:r>
          </a:p>
          <a:p>
            <a:r>
              <a:rPr lang="en-US"/>
              <a:t>Explored Change Tracking – Pros and Cons</a:t>
            </a:r>
          </a:p>
          <a:p>
            <a:r>
              <a:rPr lang="en-US"/>
              <a:t>Review batch operations and LINQ statements</a:t>
            </a:r>
          </a:p>
          <a:p>
            <a:r>
              <a:rPr lang="en-US"/>
              <a:t>Reviewed best practices and potential ‘gotchas’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grpSp>
        <p:nvGrpSpPr>
          <p:cNvPr id="2" name="Google Shape;1748;p30">
            <a:extLst>
              <a:ext uri="{FF2B5EF4-FFF2-40B4-BE49-F238E27FC236}">
                <a16:creationId xmlns:a16="http://schemas.microsoft.com/office/drawing/2014/main" id="{748D1323-8FFF-9022-5F4C-54C08BB4FB5B}"/>
              </a:ext>
            </a:extLst>
          </p:cNvPr>
          <p:cNvGrpSpPr/>
          <p:nvPr/>
        </p:nvGrpSpPr>
        <p:grpSpPr>
          <a:xfrm>
            <a:off x="6416674" y="336385"/>
            <a:ext cx="2511429" cy="2776415"/>
            <a:chOff x="2181300" y="231400"/>
            <a:chExt cx="4262637" cy="4762499"/>
          </a:xfrm>
        </p:grpSpPr>
        <p:sp>
          <p:nvSpPr>
            <p:cNvPr id="3" name="Google Shape;1749;p30">
              <a:extLst>
                <a:ext uri="{FF2B5EF4-FFF2-40B4-BE49-F238E27FC236}">
                  <a16:creationId xmlns:a16="http://schemas.microsoft.com/office/drawing/2014/main" id="{8BE9FCC6-AFD6-0641-8DD6-E5544223FE50}"/>
                </a:ext>
              </a:extLst>
            </p:cNvPr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1750;p30">
              <a:extLst>
                <a:ext uri="{FF2B5EF4-FFF2-40B4-BE49-F238E27FC236}">
                  <a16:creationId xmlns:a16="http://schemas.microsoft.com/office/drawing/2014/main" id="{3E373A44-9FCD-691D-8AB1-8ADDAB504847}"/>
                </a:ext>
              </a:extLst>
            </p:cNvPr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751;p30">
              <a:extLst>
                <a:ext uri="{FF2B5EF4-FFF2-40B4-BE49-F238E27FC236}">
                  <a16:creationId xmlns:a16="http://schemas.microsoft.com/office/drawing/2014/main" id="{BF35F8CA-DE31-ABC3-59F6-D6C67130107B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752;p30">
              <a:extLst>
                <a:ext uri="{FF2B5EF4-FFF2-40B4-BE49-F238E27FC236}">
                  <a16:creationId xmlns:a16="http://schemas.microsoft.com/office/drawing/2014/main" id="{AB7657E7-A19A-16F0-06F4-F5056683F7B8}"/>
                </a:ext>
              </a:extLst>
            </p:cNvPr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753;p30">
              <a:extLst>
                <a:ext uri="{FF2B5EF4-FFF2-40B4-BE49-F238E27FC236}">
                  <a16:creationId xmlns:a16="http://schemas.microsoft.com/office/drawing/2014/main" id="{D0558D0B-9C54-A76B-DB7A-FD2F94FDDD3C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754;p30">
              <a:extLst>
                <a:ext uri="{FF2B5EF4-FFF2-40B4-BE49-F238E27FC236}">
                  <a16:creationId xmlns:a16="http://schemas.microsoft.com/office/drawing/2014/main" id="{B13015D4-F55D-567D-2AEF-9095C6022DC5}"/>
                </a:ext>
              </a:extLst>
            </p:cNvPr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755;p30">
              <a:extLst>
                <a:ext uri="{FF2B5EF4-FFF2-40B4-BE49-F238E27FC236}">
                  <a16:creationId xmlns:a16="http://schemas.microsoft.com/office/drawing/2014/main" id="{48FE1A8C-F215-FC0A-6D7C-A66E1C51DE3F}"/>
                </a:ext>
              </a:extLst>
            </p:cNvPr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756;p30">
              <a:extLst>
                <a:ext uri="{FF2B5EF4-FFF2-40B4-BE49-F238E27FC236}">
                  <a16:creationId xmlns:a16="http://schemas.microsoft.com/office/drawing/2014/main" id="{C9972CEA-8E24-0F01-E6B7-757396404546}"/>
                </a:ext>
              </a:extLst>
            </p:cNvPr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757;p30">
              <a:extLst>
                <a:ext uri="{FF2B5EF4-FFF2-40B4-BE49-F238E27FC236}">
                  <a16:creationId xmlns:a16="http://schemas.microsoft.com/office/drawing/2014/main" id="{7F18C649-D8D6-477C-391F-01BF092AF147}"/>
                </a:ext>
              </a:extLst>
            </p:cNvPr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758;p30">
              <a:extLst>
                <a:ext uri="{FF2B5EF4-FFF2-40B4-BE49-F238E27FC236}">
                  <a16:creationId xmlns:a16="http://schemas.microsoft.com/office/drawing/2014/main" id="{E09B7FEB-7740-CD90-DA70-38FF2B4F4D4D}"/>
                </a:ext>
              </a:extLst>
            </p:cNvPr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759;p30">
              <a:extLst>
                <a:ext uri="{FF2B5EF4-FFF2-40B4-BE49-F238E27FC236}">
                  <a16:creationId xmlns:a16="http://schemas.microsoft.com/office/drawing/2014/main" id="{73485903-5616-556F-4677-5024F86A06D7}"/>
                </a:ext>
              </a:extLst>
            </p:cNvPr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760;p30">
              <a:extLst>
                <a:ext uri="{FF2B5EF4-FFF2-40B4-BE49-F238E27FC236}">
                  <a16:creationId xmlns:a16="http://schemas.microsoft.com/office/drawing/2014/main" id="{D62BF4AD-49C8-FE0D-F063-EE93BF0750D7}"/>
                </a:ext>
              </a:extLst>
            </p:cNvPr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761;p30">
              <a:extLst>
                <a:ext uri="{FF2B5EF4-FFF2-40B4-BE49-F238E27FC236}">
                  <a16:creationId xmlns:a16="http://schemas.microsoft.com/office/drawing/2014/main" id="{E7ABD8F9-18B8-558B-5DC4-E5879B2C198F}"/>
                </a:ext>
              </a:extLst>
            </p:cNvPr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762;p30">
              <a:extLst>
                <a:ext uri="{FF2B5EF4-FFF2-40B4-BE49-F238E27FC236}">
                  <a16:creationId xmlns:a16="http://schemas.microsoft.com/office/drawing/2014/main" id="{A74A0D64-53D6-98E2-46FD-672A770B8736}"/>
                </a:ext>
              </a:extLst>
            </p:cNvPr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63;p30">
              <a:extLst>
                <a:ext uri="{FF2B5EF4-FFF2-40B4-BE49-F238E27FC236}">
                  <a16:creationId xmlns:a16="http://schemas.microsoft.com/office/drawing/2014/main" id="{D9783757-DDCA-4D76-9975-1D23137C6A81}"/>
                </a:ext>
              </a:extLst>
            </p:cNvPr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764;p30">
              <a:extLst>
                <a:ext uri="{FF2B5EF4-FFF2-40B4-BE49-F238E27FC236}">
                  <a16:creationId xmlns:a16="http://schemas.microsoft.com/office/drawing/2014/main" id="{8E893F68-A674-8F28-52C4-CC5D2C946C29}"/>
                </a:ext>
              </a:extLst>
            </p:cNvPr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765;p30">
              <a:extLst>
                <a:ext uri="{FF2B5EF4-FFF2-40B4-BE49-F238E27FC236}">
                  <a16:creationId xmlns:a16="http://schemas.microsoft.com/office/drawing/2014/main" id="{86225464-DCC8-1148-1F98-3D2476723F6C}"/>
                </a:ext>
              </a:extLst>
            </p:cNvPr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766;p30">
              <a:extLst>
                <a:ext uri="{FF2B5EF4-FFF2-40B4-BE49-F238E27FC236}">
                  <a16:creationId xmlns:a16="http://schemas.microsoft.com/office/drawing/2014/main" id="{FED4F929-ACA9-F51D-CA28-2C6F21B0A243}"/>
                </a:ext>
              </a:extLst>
            </p:cNvPr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767;p30">
              <a:extLst>
                <a:ext uri="{FF2B5EF4-FFF2-40B4-BE49-F238E27FC236}">
                  <a16:creationId xmlns:a16="http://schemas.microsoft.com/office/drawing/2014/main" id="{DE100B83-0A5E-4BA0-54DD-FC130B7806F0}"/>
                </a:ext>
              </a:extLst>
            </p:cNvPr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768;p30">
              <a:extLst>
                <a:ext uri="{FF2B5EF4-FFF2-40B4-BE49-F238E27FC236}">
                  <a16:creationId xmlns:a16="http://schemas.microsoft.com/office/drawing/2014/main" id="{15611F83-B13D-6DBC-DDB6-12EFEB16B566}"/>
                </a:ext>
              </a:extLst>
            </p:cNvPr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769;p30">
              <a:extLst>
                <a:ext uri="{FF2B5EF4-FFF2-40B4-BE49-F238E27FC236}">
                  <a16:creationId xmlns:a16="http://schemas.microsoft.com/office/drawing/2014/main" id="{9AE0359E-31FA-5408-6A6E-F6220EF8F340}"/>
                </a:ext>
              </a:extLst>
            </p:cNvPr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770;p30">
              <a:extLst>
                <a:ext uri="{FF2B5EF4-FFF2-40B4-BE49-F238E27FC236}">
                  <a16:creationId xmlns:a16="http://schemas.microsoft.com/office/drawing/2014/main" id="{35BB2E37-8DF0-4200-AC80-710FFA8072F4}"/>
                </a:ext>
              </a:extLst>
            </p:cNvPr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771;p30">
              <a:extLst>
                <a:ext uri="{FF2B5EF4-FFF2-40B4-BE49-F238E27FC236}">
                  <a16:creationId xmlns:a16="http://schemas.microsoft.com/office/drawing/2014/main" id="{8FEBA281-2DE0-3B9B-7FA9-3B4A54145081}"/>
                </a:ext>
              </a:extLst>
            </p:cNvPr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772;p30">
              <a:extLst>
                <a:ext uri="{FF2B5EF4-FFF2-40B4-BE49-F238E27FC236}">
                  <a16:creationId xmlns:a16="http://schemas.microsoft.com/office/drawing/2014/main" id="{5DB60C66-A390-58A8-5150-5A77AF02CE2E}"/>
                </a:ext>
              </a:extLst>
            </p:cNvPr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773;p30">
              <a:extLst>
                <a:ext uri="{FF2B5EF4-FFF2-40B4-BE49-F238E27FC236}">
                  <a16:creationId xmlns:a16="http://schemas.microsoft.com/office/drawing/2014/main" id="{9DDB9689-AB37-61A2-717F-D60ACBB438C6}"/>
                </a:ext>
              </a:extLst>
            </p:cNvPr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774;p30">
              <a:extLst>
                <a:ext uri="{FF2B5EF4-FFF2-40B4-BE49-F238E27FC236}">
                  <a16:creationId xmlns:a16="http://schemas.microsoft.com/office/drawing/2014/main" id="{9CFED75C-1543-C932-DF7E-1CE4359A7AFC}"/>
                </a:ext>
              </a:extLst>
            </p:cNvPr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775;p30">
              <a:extLst>
                <a:ext uri="{FF2B5EF4-FFF2-40B4-BE49-F238E27FC236}">
                  <a16:creationId xmlns:a16="http://schemas.microsoft.com/office/drawing/2014/main" id="{92A2629A-DA32-ED64-BCF4-E4FD1FAB70AC}"/>
                </a:ext>
              </a:extLst>
            </p:cNvPr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776;p30">
              <a:extLst>
                <a:ext uri="{FF2B5EF4-FFF2-40B4-BE49-F238E27FC236}">
                  <a16:creationId xmlns:a16="http://schemas.microsoft.com/office/drawing/2014/main" id="{BEB761B3-A08B-8D53-1F65-0144D9E61F77}"/>
                </a:ext>
              </a:extLst>
            </p:cNvPr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777;p30">
              <a:extLst>
                <a:ext uri="{FF2B5EF4-FFF2-40B4-BE49-F238E27FC236}">
                  <a16:creationId xmlns:a16="http://schemas.microsoft.com/office/drawing/2014/main" id="{C63C8E5B-0A2A-E659-923C-7F9A0BD14ADB}"/>
                </a:ext>
              </a:extLst>
            </p:cNvPr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1778;p30">
              <a:extLst>
                <a:ext uri="{FF2B5EF4-FFF2-40B4-BE49-F238E27FC236}">
                  <a16:creationId xmlns:a16="http://schemas.microsoft.com/office/drawing/2014/main" id="{C8BD24F3-4566-F3B1-195D-AD21A476C37E}"/>
                </a:ext>
              </a:extLst>
            </p:cNvPr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1779;p30">
              <a:extLst>
                <a:ext uri="{FF2B5EF4-FFF2-40B4-BE49-F238E27FC236}">
                  <a16:creationId xmlns:a16="http://schemas.microsoft.com/office/drawing/2014/main" id="{05039651-6120-BE36-92C6-232258B039C4}"/>
                </a:ext>
              </a:extLst>
            </p:cNvPr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1780;p30">
              <a:extLst>
                <a:ext uri="{FF2B5EF4-FFF2-40B4-BE49-F238E27FC236}">
                  <a16:creationId xmlns:a16="http://schemas.microsoft.com/office/drawing/2014/main" id="{621A94F7-73BD-5330-0272-0074CFE4AF89}"/>
                </a:ext>
              </a:extLst>
            </p:cNvPr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1781;p30">
              <a:extLst>
                <a:ext uri="{FF2B5EF4-FFF2-40B4-BE49-F238E27FC236}">
                  <a16:creationId xmlns:a16="http://schemas.microsoft.com/office/drawing/2014/main" id="{106DEB1B-E18C-BCDF-D9D2-F960CEC0F8EA}"/>
                </a:ext>
              </a:extLst>
            </p:cNvPr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1782;p30">
              <a:extLst>
                <a:ext uri="{FF2B5EF4-FFF2-40B4-BE49-F238E27FC236}">
                  <a16:creationId xmlns:a16="http://schemas.microsoft.com/office/drawing/2014/main" id="{C68F7FA8-D6FD-6386-806E-569DB048334E}"/>
                </a:ext>
              </a:extLst>
            </p:cNvPr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1783;p30">
              <a:extLst>
                <a:ext uri="{FF2B5EF4-FFF2-40B4-BE49-F238E27FC236}">
                  <a16:creationId xmlns:a16="http://schemas.microsoft.com/office/drawing/2014/main" id="{D9357C13-0530-8807-273A-D087531B0A55}"/>
                </a:ext>
              </a:extLst>
            </p:cNvPr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1784;p30">
              <a:extLst>
                <a:ext uri="{FF2B5EF4-FFF2-40B4-BE49-F238E27FC236}">
                  <a16:creationId xmlns:a16="http://schemas.microsoft.com/office/drawing/2014/main" id="{DF3A6DA7-D7EE-DD87-8F4C-2B3A51D96761}"/>
                </a:ext>
              </a:extLst>
            </p:cNvPr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1785;p30">
              <a:extLst>
                <a:ext uri="{FF2B5EF4-FFF2-40B4-BE49-F238E27FC236}">
                  <a16:creationId xmlns:a16="http://schemas.microsoft.com/office/drawing/2014/main" id="{59D2234A-31CE-7FF2-9614-865FEBC9C56A}"/>
                </a:ext>
              </a:extLst>
            </p:cNvPr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1786;p30">
              <a:extLst>
                <a:ext uri="{FF2B5EF4-FFF2-40B4-BE49-F238E27FC236}">
                  <a16:creationId xmlns:a16="http://schemas.microsoft.com/office/drawing/2014/main" id="{10EDC0D1-1E28-D6B2-6C2D-C3919CEC4020}"/>
                </a:ext>
              </a:extLst>
            </p:cNvPr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46" name="Google Shape;1787;p30">
              <a:extLst>
                <a:ext uri="{FF2B5EF4-FFF2-40B4-BE49-F238E27FC236}">
                  <a16:creationId xmlns:a16="http://schemas.microsoft.com/office/drawing/2014/main" id="{A0D605A6-F993-2B0C-28C1-15712459831B}"/>
                </a:ext>
              </a:extLst>
            </p:cNvPr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880" name="Google Shape;1788;p30">
                <a:extLst>
                  <a:ext uri="{FF2B5EF4-FFF2-40B4-BE49-F238E27FC236}">
                    <a16:creationId xmlns:a16="http://schemas.microsoft.com/office/drawing/2014/main" id="{99CAE6B7-DA97-0C97-319A-E1919E5FD99D}"/>
                  </a:ext>
                </a:extLst>
              </p:cNvPr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1789;p30">
                <a:extLst>
                  <a:ext uri="{FF2B5EF4-FFF2-40B4-BE49-F238E27FC236}">
                    <a16:creationId xmlns:a16="http://schemas.microsoft.com/office/drawing/2014/main" id="{D8C281C7-281D-54C4-402D-30A3168452FD}"/>
                  </a:ext>
                </a:extLst>
              </p:cNvPr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1790;p30">
                <a:extLst>
                  <a:ext uri="{FF2B5EF4-FFF2-40B4-BE49-F238E27FC236}">
                    <a16:creationId xmlns:a16="http://schemas.microsoft.com/office/drawing/2014/main" id="{AD9DCFFD-F9BC-51AF-7513-A2FFD4EB041F}"/>
                  </a:ext>
                </a:extLst>
              </p:cNvPr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1791;p30">
                <a:extLst>
                  <a:ext uri="{FF2B5EF4-FFF2-40B4-BE49-F238E27FC236}">
                    <a16:creationId xmlns:a16="http://schemas.microsoft.com/office/drawing/2014/main" id="{53B1E311-E8A7-B9B2-E400-E8DD0B9D9EF6}"/>
                  </a:ext>
                </a:extLst>
              </p:cNvPr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1792;p30">
                <a:extLst>
                  <a:ext uri="{FF2B5EF4-FFF2-40B4-BE49-F238E27FC236}">
                    <a16:creationId xmlns:a16="http://schemas.microsoft.com/office/drawing/2014/main" id="{75D2E4A0-A845-4935-8782-61E921D6CA5B}"/>
                  </a:ext>
                </a:extLst>
              </p:cNvPr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1793;p30">
                <a:extLst>
                  <a:ext uri="{FF2B5EF4-FFF2-40B4-BE49-F238E27FC236}">
                    <a16:creationId xmlns:a16="http://schemas.microsoft.com/office/drawing/2014/main" id="{08DAFC3B-C737-4A8F-57B0-141EA0E19E7B}"/>
                  </a:ext>
                </a:extLst>
              </p:cNvPr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1794;p30">
                <a:extLst>
                  <a:ext uri="{FF2B5EF4-FFF2-40B4-BE49-F238E27FC236}">
                    <a16:creationId xmlns:a16="http://schemas.microsoft.com/office/drawing/2014/main" id="{5D3A2971-7CB0-0A8F-AD63-EC0170BB8D87}"/>
                  </a:ext>
                </a:extLst>
              </p:cNvPr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1795;p30">
                <a:extLst>
                  <a:ext uri="{FF2B5EF4-FFF2-40B4-BE49-F238E27FC236}">
                    <a16:creationId xmlns:a16="http://schemas.microsoft.com/office/drawing/2014/main" id="{584DD798-53FC-9FFB-161A-C4540352BE88}"/>
                  </a:ext>
                </a:extLst>
              </p:cNvPr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1796;p30">
                <a:extLst>
                  <a:ext uri="{FF2B5EF4-FFF2-40B4-BE49-F238E27FC236}">
                    <a16:creationId xmlns:a16="http://schemas.microsoft.com/office/drawing/2014/main" id="{3256E05A-FC4F-2B0A-594E-FDD45C4291AB}"/>
                  </a:ext>
                </a:extLst>
              </p:cNvPr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1797;p30">
                <a:extLst>
                  <a:ext uri="{FF2B5EF4-FFF2-40B4-BE49-F238E27FC236}">
                    <a16:creationId xmlns:a16="http://schemas.microsoft.com/office/drawing/2014/main" id="{47D4E690-3A1D-FDF2-CE61-D35663D9DE0B}"/>
                  </a:ext>
                </a:extLst>
              </p:cNvPr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1798;p30">
                <a:extLst>
                  <a:ext uri="{FF2B5EF4-FFF2-40B4-BE49-F238E27FC236}">
                    <a16:creationId xmlns:a16="http://schemas.microsoft.com/office/drawing/2014/main" id="{D0ED9B36-C6FB-CF1B-F316-786C2FA08C85}"/>
                  </a:ext>
                </a:extLst>
              </p:cNvPr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1799;p30">
                <a:extLst>
                  <a:ext uri="{FF2B5EF4-FFF2-40B4-BE49-F238E27FC236}">
                    <a16:creationId xmlns:a16="http://schemas.microsoft.com/office/drawing/2014/main" id="{72A8D833-193D-4A7F-C2D1-BE956466CB7C}"/>
                  </a:ext>
                </a:extLst>
              </p:cNvPr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1800;p30">
                <a:extLst>
                  <a:ext uri="{FF2B5EF4-FFF2-40B4-BE49-F238E27FC236}">
                    <a16:creationId xmlns:a16="http://schemas.microsoft.com/office/drawing/2014/main" id="{867110C6-5CC7-BFC1-159C-D82F7F065B21}"/>
                  </a:ext>
                </a:extLst>
              </p:cNvPr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3" name="Google Shape;1801;p30">
                <a:extLst>
                  <a:ext uri="{FF2B5EF4-FFF2-40B4-BE49-F238E27FC236}">
                    <a16:creationId xmlns:a16="http://schemas.microsoft.com/office/drawing/2014/main" id="{AAC8D585-2749-3AA9-A28B-141CCBAD62C5}"/>
                  </a:ext>
                </a:extLst>
              </p:cNvPr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4" name="Google Shape;1802;p30">
                <a:extLst>
                  <a:ext uri="{FF2B5EF4-FFF2-40B4-BE49-F238E27FC236}">
                    <a16:creationId xmlns:a16="http://schemas.microsoft.com/office/drawing/2014/main" id="{F4BFA8BF-3535-2168-A1B8-082102E4F493}"/>
                  </a:ext>
                </a:extLst>
              </p:cNvPr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5" name="Google Shape;1803;p30">
                <a:extLst>
                  <a:ext uri="{FF2B5EF4-FFF2-40B4-BE49-F238E27FC236}">
                    <a16:creationId xmlns:a16="http://schemas.microsoft.com/office/drawing/2014/main" id="{F23B3C8F-47CF-693F-AEDF-6C7A8AC78B6A}"/>
                  </a:ext>
                </a:extLst>
              </p:cNvPr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1804;p30">
                <a:extLst>
                  <a:ext uri="{FF2B5EF4-FFF2-40B4-BE49-F238E27FC236}">
                    <a16:creationId xmlns:a16="http://schemas.microsoft.com/office/drawing/2014/main" id="{4997A739-6C23-1CC2-5571-6783FE7828F4}"/>
                  </a:ext>
                </a:extLst>
              </p:cNvPr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7" name="Google Shape;1805;p30">
              <a:extLst>
                <a:ext uri="{FF2B5EF4-FFF2-40B4-BE49-F238E27FC236}">
                  <a16:creationId xmlns:a16="http://schemas.microsoft.com/office/drawing/2014/main" id="{50BEE62B-171A-9AB4-BC8D-FA65ED6928E7}"/>
                </a:ext>
              </a:extLst>
            </p:cNvPr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864" name="Google Shape;1806;p30">
                <a:extLst>
                  <a:ext uri="{FF2B5EF4-FFF2-40B4-BE49-F238E27FC236}">
                    <a16:creationId xmlns:a16="http://schemas.microsoft.com/office/drawing/2014/main" id="{EE2B8517-ED7E-F9A1-4CEA-428C096E5F7D}"/>
                  </a:ext>
                </a:extLst>
              </p:cNvPr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1807;p30">
                <a:extLst>
                  <a:ext uri="{FF2B5EF4-FFF2-40B4-BE49-F238E27FC236}">
                    <a16:creationId xmlns:a16="http://schemas.microsoft.com/office/drawing/2014/main" id="{3D7E2ED6-7C96-A4C5-A9E8-52D5AC2AEBF1}"/>
                  </a:ext>
                </a:extLst>
              </p:cNvPr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1808;p30">
                <a:extLst>
                  <a:ext uri="{FF2B5EF4-FFF2-40B4-BE49-F238E27FC236}">
                    <a16:creationId xmlns:a16="http://schemas.microsoft.com/office/drawing/2014/main" id="{87027EBC-6F5C-6C33-734C-559257F22BE3}"/>
                  </a:ext>
                </a:extLst>
              </p:cNvPr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1809;p30">
                <a:extLst>
                  <a:ext uri="{FF2B5EF4-FFF2-40B4-BE49-F238E27FC236}">
                    <a16:creationId xmlns:a16="http://schemas.microsoft.com/office/drawing/2014/main" id="{B152B755-ED55-F7A5-83F2-478809E5A8AF}"/>
                  </a:ext>
                </a:extLst>
              </p:cNvPr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1810;p30">
                <a:extLst>
                  <a:ext uri="{FF2B5EF4-FFF2-40B4-BE49-F238E27FC236}">
                    <a16:creationId xmlns:a16="http://schemas.microsoft.com/office/drawing/2014/main" id="{8B226A5C-211C-7F7F-4446-64B973BD1F5E}"/>
                  </a:ext>
                </a:extLst>
              </p:cNvPr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1811;p30">
                <a:extLst>
                  <a:ext uri="{FF2B5EF4-FFF2-40B4-BE49-F238E27FC236}">
                    <a16:creationId xmlns:a16="http://schemas.microsoft.com/office/drawing/2014/main" id="{EA9A2344-38E3-9CDA-4B7C-C94D4413AEFF}"/>
                  </a:ext>
                </a:extLst>
              </p:cNvPr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1812;p30">
                <a:extLst>
                  <a:ext uri="{FF2B5EF4-FFF2-40B4-BE49-F238E27FC236}">
                    <a16:creationId xmlns:a16="http://schemas.microsoft.com/office/drawing/2014/main" id="{7B18079B-D0B9-CCFA-ADFF-482BEC925A55}"/>
                  </a:ext>
                </a:extLst>
              </p:cNvPr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1813;p30">
                <a:extLst>
                  <a:ext uri="{FF2B5EF4-FFF2-40B4-BE49-F238E27FC236}">
                    <a16:creationId xmlns:a16="http://schemas.microsoft.com/office/drawing/2014/main" id="{9D5D0909-FF37-F9A9-88E7-B5515EC9174B}"/>
                  </a:ext>
                </a:extLst>
              </p:cNvPr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1814;p30">
                <a:extLst>
                  <a:ext uri="{FF2B5EF4-FFF2-40B4-BE49-F238E27FC236}">
                    <a16:creationId xmlns:a16="http://schemas.microsoft.com/office/drawing/2014/main" id="{7EAFCCD5-ABA9-77EC-E7E8-93C3AE3D9798}"/>
                  </a:ext>
                </a:extLst>
              </p:cNvPr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1815;p30">
                <a:extLst>
                  <a:ext uri="{FF2B5EF4-FFF2-40B4-BE49-F238E27FC236}">
                    <a16:creationId xmlns:a16="http://schemas.microsoft.com/office/drawing/2014/main" id="{0AAFFB71-D428-B9A5-F087-F29164E75A4C}"/>
                  </a:ext>
                </a:extLst>
              </p:cNvPr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1816;p30">
                <a:extLst>
                  <a:ext uri="{FF2B5EF4-FFF2-40B4-BE49-F238E27FC236}">
                    <a16:creationId xmlns:a16="http://schemas.microsoft.com/office/drawing/2014/main" id="{1362D7E1-64EF-4BCB-8D7A-4D6AE6884E71}"/>
                  </a:ext>
                </a:extLst>
              </p:cNvPr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1817;p30">
                <a:extLst>
                  <a:ext uri="{FF2B5EF4-FFF2-40B4-BE49-F238E27FC236}">
                    <a16:creationId xmlns:a16="http://schemas.microsoft.com/office/drawing/2014/main" id="{7026759C-6B50-7D6A-72DD-49C5C4CD70CE}"/>
                  </a:ext>
                </a:extLst>
              </p:cNvPr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1818;p30">
                <a:extLst>
                  <a:ext uri="{FF2B5EF4-FFF2-40B4-BE49-F238E27FC236}">
                    <a16:creationId xmlns:a16="http://schemas.microsoft.com/office/drawing/2014/main" id="{1D5D4F3B-C2CD-83F5-5418-F3F8B6A7F418}"/>
                  </a:ext>
                </a:extLst>
              </p:cNvPr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1819;p30">
                <a:extLst>
                  <a:ext uri="{FF2B5EF4-FFF2-40B4-BE49-F238E27FC236}">
                    <a16:creationId xmlns:a16="http://schemas.microsoft.com/office/drawing/2014/main" id="{447145A5-1B83-3657-86CB-D372F73D5976}"/>
                  </a:ext>
                </a:extLst>
              </p:cNvPr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1820;p30">
                <a:extLst>
                  <a:ext uri="{FF2B5EF4-FFF2-40B4-BE49-F238E27FC236}">
                    <a16:creationId xmlns:a16="http://schemas.microsoft.com/office/drawing/2014/main" id="{E343922D-B084-B122-907F-12956A2322B2}"/>
                  </a:ext>
                </a:extLst>
              </p:cNvPr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9" name="Google Shape;1821;p30">
                <a:extLst>
                  <a:ext uri="{FF2B5EF4-FFF2-40B4-BE49-F238E27FC236}">
                    <a16:creationId xmlns:a16="http://schemas.microsoft.com/office/drawing/2014/main" id="{A5B65B4F-4DCA-19D0-3BB0-5A28D407E21D}"/>
                  </a:ext>
                </a:extLst>
              </p:cNvPr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8" name="Google Shape;1822;p30">
              <a:extLst>
                <a:ext uri="{FF2B5EF4-FFF2-40B4-BE49-F238E27FC236}">
                  <a16:creationId xmlns:a16="http://schemas.microsoft.com/office/drawing/2014/main" id="{6FF6739D-EBC9-3906-5A5A-32F63B973F11}"/>
                </a:ext>
              </a:extLst>
            </p:cNvPr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848" name="Google Shape;1823;p30">
                <a:extLst>
                  <a:ext uri="{FF2B5EF4-FFF2-40B4-BE49-F238E27FC236}">
                    <a16:creationId xmlns:a16="http://schemas.microsoft.com/office/drawing/2014/main" id="{140E25B7-0E67-4FE9-2945-A27E5649C536}"/>
                  </a:ext>
                </a:extLst>
              </p:cNvPr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1824;p30">
                <a:extLst>
                  <a:ext uri="{FF2B5EF4-FFF2-40B4-BE49-F238E27FC236}">
                    <a16:creationId xmlns:a16="http://schemas.microsoft.com/office/drawing/2014/main" id="{15B249B1-310E-22B2-140C-857E374C24C3}"/>
                  </a:ext>
                </a:extLst>
              </p:cNvPr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1825;p30">
                <a:extLst>
                  <a:ext uri="{FF2B5EF4-FFF2-40B4-BE49-F238E27FC236}">
                    <a16:creationId xmlns:a16="http://schemas.microsoft.com/office/drawing/2014/main" id="{AB6728F3-3B64-A986-EB74-C24F73EB0C21}"/>
                  </a:ext>
                </a:extLst>
              </p:cNvPr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1826;p30">
                <a:extLst>
                  <a:ext uri="{FF2B5EF4-FFF2-40B4-BE49-F238E27FC236}">
                    <a16:creationId xmlns:a16="http://schemas.microsoft.com/office/drawing/2014/main" id="{240B030E-E84D-0605-BA51-06A130472144}"/>
                  </a:ext>
                </a:extLst>
              </p:cNvPr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1827;p30">
                <a:extLst>
                  <a:ext uri="{FF2B5EF4-FFF2-40B4-BE49-F238E27FC236}">
                    <a16:creationId xmlns:a16="http://schemas.microsoft.com/office/drawing/2014/main" id="{D8544777-302C-A505-2470-1375234A64AB}"/>
                  </a:ext>
                </a:extLst>
              </p:cNvPr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1828;p30">
                <a:extLst>
                  <a:ext uri="{FF2B5EF4-FFF2-40B4-BE49-F238E27FC236}">
                    <a16:creationId xmlns:a16="http://schemas.microsoft.com/office/drawing/2014/main" id="{B9433166-E8D4-5775-8A3A-DE83B2137D3C}"/>
                  </a:ext>
                </a:extLst>
              </p:cNvPr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1829;p30">
                <a:extLst>
                  <a:ext uri="{FF2B5EF4-FFF2-40B4-BE49-F238E27FC236}">
                    <a16:creationId xmlns:a16="http://schemas.microsoft.com/office/drawing/2014/main" id="{6F7FBD73-F70C-DBDD-1173-69673A356325}"/>
                  </a:ext>
                </a:extLst>
              </p:cNvPr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1830;p30">
                <a:extLst>
                  <a:ext uri="{FF2B5EF4-FFF2-40B4-BE49-F238E27FC236}">
                    <a16:creationId xmlns:a16="http://schemas.microsoft.com/office/drawing/2014/main" id="{F1EB6840-5C06-F3CD-7892-71683552A9CA}"/>
                  </a:ext>
                </a:extLst>
              </p:cNvPr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1831;p30">
                <a:extLst>
                  <a:ext uri="{FF2B5EF4-FFF2-40B4-BE49-F238E27FC236}">
                    <a16:creationId xmlns:a16="http://schemas.microsoft.com/office/drawing/2014/main" id="{09D9FBE8-D539-AF9A-30D2-A8243DB7A0C4}"/>
                  </a:ext>
                </a:extLst>
              </p:cNvPr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1832;p30">
                <a:extLst>
                  <a:ext uri="{FF2B5EF4-FFF2-40B4-BE49-F238E27FC236}">
                    <a16:creationId xmlns:a16="http://schemas.microsoft.com/office/drawing/2014/main" id="{C09F93FF-1917-D3E2-53ED-589B93CB78D9}"/>
                  </a:ext>
                </a:extLst>
              </p:cNvPr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1833;p30">
                <a:extLst>
                  <a:ext uri="{FF2B5EF4-FFF2-40B4-BE49-F238E27FC236}">
                    <a16:creationId xmlns:a16="http://schemas.microsoft.com/office/drawing/2014/main" id="{292FC000-68C8-6A3D-D1EB-60672926EEEE}"/>
                  </a:ext>
                </a:extLst>
              </p:cNvPr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1834;p30">
                <a:extLst>
                  <a:ext uri="{FF2B5EF4-FFF2-40B4-BE49-F238E27FC236}">
                    <a16:creationId xmlns:a16="http://schemas.microsoft.com/office/drawing/2014/main" id="{0275B077-85B4-D310-219F-7482777DF169}"/>
                  </a:ext>
                </a:extLst>
              </p:cNvPr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1835;p30">
                <a:extLst>
                  <a:ext uri="{FF2B5EF4-FFF2-40B4-BE49-F238E27FC236}">
                    <a16:creationId xmlns:a16="http://schemas.microsoft.com/office/drawing/2014/main" id="{DCF36386-F97C-5C75-B717-D1D2C3A436CD}"/>
                  </a:ext>
                </a:extLst>
              </p:cNvPr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1836;p30">
                <a:extLst>
                  <a:ext uri="{FF2B5EF4-FFF2-40B4-BE49-F238E27FC236}">
                    <a16:creationId xmlns:a16="http://schemas.microsoft.com/office/drawing/2014/main" id="{ED9EE7D9-E54B-CB77-01AA-2B9E8FC342CB}"/>
                  </a:ext>
                </a:extLst>
              </p:cNvPr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1837;p30">
                <a:extLst>
                  <a:ext uri="{FF2B5EF4-FFF2-40B4-BE49-F238E27FC236}">
                    <a16:creationId xmlns:a16="http://schemas.microsoft.com/office/drawing/2014/main" id="{38D53F0E-B7D2-C7C5-77FC-64231192C140}"/>
                  </a:ext>
                </a:extLst>
              </p:cNvPr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1838;p30">
                <a:extLst>
                  <a:ext uri="{FF2B5EF4-FFF2-40B4-BE49-F238E27FC236}">
                    <a16:creationId xmlns:a16="http://schemas.microsoft.com/office/drawing/2014/main" id="{5AAB66AF-F43B-19F4-6997-82FABBD0F485}"/>
                  </a:ext>
                </a:extLst>
              </p:cNvPr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9" name="Google Shape;1839;p30">
              <a:extLst>
                <a:ext uri="{FF2B5EF4-FFF2-40B4-BE49-F238E27FC236}">
                  <a16:creationId xmlns:a16="http://schemas.microsoft.com/office/drawing/2014/main" id="{9A394F44-DDB2-E77A-DD0C-81EA33C637A5}"/>
                </a:ext>
              </a:extLst>
            </p:cNvPr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832" name="Google Shape;1840;p30">
                <a:extLst>
                  <a:ext uri="{FF2B5EF4-FFF2-40B4-BE49-F238E27FC236}">
                    <a16:creationId xmlns:a16="http://schemas.microsoft.com/office/drawing/2014/main" id="{7857BA03-738D-F963-F9C5-A08D080D77FE}"/>
                  </a:ext>
                </a:extLst>
              </p:cNvPr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1841;p30">
                <a:extLst>
                  <a:ext uri="{FF2B5EF4-FFF2-40B4-BE49-F238E27FC236}">
                    <a16:creationId xmlns:a16="http://schemas.microsoft.com/office/drawing/2014/main" id="{3F4CEC3C-D6F4-0C6C-05F5-7F57AA4D6EC3}"/>
                  </a:ext>
                </a:extLst>
              </p:cNvPr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1842;p30">
                <a:extLst>
                  <a:ext uri="{FF2B5EF4-FFF2-40B4-BE49-F238E27FC236}">
                    <a16:creationId xmlns:a16="http://schemas.microsoft.com/office/drawing/2014/main" id="{EAD7AD7F-432A-95CB-8DD9-726A4E2D4A79}"/>
                  </a:ext>
                </a:extLst>
              </p:cNvPr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1843;p30">
                <a:extLst>
                  <a:ext uri="{FF2B5EF4-FFF2-40B4-BE49-F238E27FC236}">
                    <a16:creationId xmlns:a16="http://schemas.microsoft.com/office/drawing/2014/main" id="{5E6DA6B8-4965-0049-AB2B-E90647C75864}"/>
                  </a:ext>
                </a:extLst>
              </p:cNvPr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1844;p30">
                <a:extLst>
                  <a:ext uri="{FF2B5EF4-FFF2-40B4-BE49-F238E27FC236}">
                    <a16:creationId xmlns:a16="http://schemas.microsoft.com/office/drawing/2014/main" id="{16016716-67D8-D304-D7B3-45B6ACA73C16}"/>
                  </a:ext>
                </a:extLst>
              </p:cNvPr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1845;p30">
                <a:extLst>
                  <a:ext uri="{FF2B5EF4-FFF2-40B4-BE49-F238E27FC236}">
                    <a16:creationId xmlns:a16="http://schemas.microsoft.com/office/drawing/2014/main" id="{A5108CAC-6C63-D9FD-3F6F-1644AA613FE1}"/>
                  </a:ext>
                </a:extLst>
              </p:cNvPr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8" name="Google Shape;1846;p30">
                <a:extLst>
                  <a:ext uri="{FF2B5EF4-FFF2-40B4-BE49-F238E27FC236}">
                    <a16:creationId xmlns:a16="http://schemas.microsoft.com/office/drawing/2014/main" id="{029FDBE8-D4E2-F8FC-EF64-E14A1FFB3030}"/>
                  </a:ext>
                </a:extLst>
              </p:cNvPr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1847;p30">
                <a:extLst>
                  <a:ext uri="{FF2B5EF4-FFF2-40B4-BE49-F238E27FC236}">
                    <a16:creationId xmlns:a16="http://schemas.microsoft.com/office/drawing/2014/main" id="{F4D81D24-B35F-A1CC-5B95-606E4E922C81}"/>
                  </a:ext>
                </a:extLst>
              </p:cNvPr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1848;p30">
                <a:extLst>
                  <a:ext uri="{FF2B5EF4-FFF2-40B4-BE49-F238E27FC236}">
                    <a16:creationId xmlns:a16="http://schemas.microsoft.com/office/drawing/2014/main" id="{2DEDA9E7-3AC0-B93E-2F3C-4F08EA07AF8F}"/>
                  </a:ext>
                </a:extLst>
              </p:cNvPr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1849;p30">
                <a:extLst>
                  <a:ext uri="{FF2B5EF4-FFF2-40B4-BE49-F238E27FC236}">
                    <a16:creationId xmlns:a16="http://schemas.microsoft.com/office/drawing/2014/main" id="{D4ECC0F6-8B4C-638A-CED6-EAB87AFB5EEA}"/>
                  </a:ext>
                </a:extLst>
              </p:cNvPr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1850;p30">
                <a:extLst>
                  <a:ext uri="{FF2B5EF4-FFF2-40B4-BE49-F238E27FC236}">
                    <a16:creationId xmlns:a16="http://schemas.microsoft.com/office/drawing/2014/main" id="{5A306262-1660-D688-B70B-516FCA76E4E7}"/>
                  </a:ext>
                </a:extLst>
              </p:cNvPr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1851;p30">
                <a:extLst>
                  <a:ext uri="{FF2B5EF4-FFF2-40B4-BE49-F238E27FC236}">
                    <a16:creationId xmlns:a16="http://schemas.microsoft.com/office/drawing/2014/main" id="{AF5A6A3D-5210-D992-02D7-2C6226C66830}"/>
                  </a:ext>
                </a:extLst>
              </p:cNvPr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1852;p30">
                <a:extLst>
                  <a:ext uri="{FF2B5EF4-FFF2-40B4-BE49-F238E27FC236}">
                    <a16:creationId xmlns:a16="http://schemas.microsoft.com/office/drawing/2014/main" id="{849ACB1D-6489-111D-7DE9-1B8C156952B5}"/>
                  </a:ext>
                </a:extLst>
              </p:cNvPr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1853;p30">
                <a:extLst>
                  <a:ext uri="{FF2B5EF4-FFF2-40B4-BE49-F238E27FC236}">
                    <a16:creationId xmlns:a16="http://schemas.microsoft.com/office/drawing/2014/main" id="{730DEE6F-AAA2-FC9D-E89C-156E335E3F6D}"/>
                  </a:ext>
                </a:extLst>
              </p:cNvPr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1854;p30">
                <a:extLst>
                  <a:ext uri="{FF2B5EF4-FFF2-40B4-BE49-F238E27FC236}">
                    <a16:creationId xmlns:a16="http://schemas.microsoft.com/office/drawing/2014/main" id="{87D53767-2869-3F8E-C6F1-AE1468A7C5E9}"/>
                  </a:ext>
                </a:extLst>
              </p:cNvPr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1855;p30">
                <a:extLst>
                  <a:ext uri="{FF2B5EF4-FFF2-40B4-BE49-F238E27FC236}">
                    <a16:creationId xmlns:a16="http://schemas.microsoft.com/office/drawing/2014/main" id="{06553686-BAA6-A21B-98DD-B48610F520B8}"/>
                  </a:ext>
                </a:extLst>
              </p:cNvPr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0" name="Google Shape;1856;p30">
              <a:extLst>
                <a:ext uri="{FF2B5EF4-FFF2-40B4-BE49-F238E27FC236}">
                  <a16:creationId xmlns:a16="http://schemas.microsoft.com/office/drawing/2014/main" id="{7DD421FE-78E0-A05D-9F81-93A4E6BB6123}"/>
                </a:ext>
              </a:extLst>
            </p:cNvPr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816" name="Google Shape;1857;p30">
                <a:extLst>
                  <a:ext uri="{FF2B5EF4-FFF2-40B4-BE49-F238E27FC236}">
                    <a16:creationId xmlns:a16="http://schemas.microsoft.com/office/drawing/2014/main" id="{E738FB6C-EA22-A178-CAEE-447BC15F2BA8}"/>
                  </a:ext>
                </a:extLst>
              </p:cNvPr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1858;p30">
                <a:extLst>
                  <a:ext uri="{FF2B5EF4-FFF2-40B4-BE49-F238E27FC236}">
                    <a16:creationId xmlns:a16="http://schemas.microsoft.com/office/drawing/2014/main" id="{53B7FC16-FF3E-7C94-4EBD-27FB2CF48744}"/>
                  </a:ext>
                </a:extLst>
              </p:cNvPr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1859;p30">
                <a:extLst>
                  <a:ext uri="{FF2B5EF4-FFF2-40B4-BE49-F238E27FC236}">
                    <a16:creationId xmlns:a16="http://schemas.microsoft.com/office/drawing/2014/main" id="{EE6FF975-E5B5-A60C-15A4-F4BA8FF218C2}"/>
                  </a:ext>
                </a:extLst>
              </p:cNvPr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1860;p30">
                <a:extLst>
                  <a:ext uri="{FF2B5EF4-FFF2-40B4-BE49-F238E27FC236}">
                    <a16:creationId xmlns:a16="http://schemas.microsoft.com/office/drawing/2014/main" id="{8D0C7AD5-878A-9010-72A5-A87B5546F50B}"/>
                  </a:ext>
                </a:extLst>
              </p:cNvPr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1861;p30">
                <a:extLst>
                  <a:ext uri="{FF2B5EF4-FFF2-40B4-BE49-F238E27FC236}">
                    <a16:creationId xmlns:a16="http://schemas.microsoft.com/office/drawing/2014/main" id="{F06F6938-B276-38B5-F6A0-E61D1C28E30F}"/>
                  </a:ext>
                </a:extLst>
              </p:cNvPr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1862;p30">
                <a:extLst>
                  <a:ext uri="{FF2B5EF4-FFF2-40B4-BE49-F238E27FC236}">
                    <a16:creationId xmlns:a16="http://schemas.microsoft.com/office/drawing/2014/main" id="{E6CF09D5-11F2-2638-1B76-F825276CAAD3}"/>
                  </a:ext>
                </a:extLst>
              </p:cNvPr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1863;p30">
                <a:extLst>
                  <a:ext uri="{FF2B5EF4-FFF2-40B4-BE49-F238E27FC236}">
                    <a16:creationId xmlns:a16="http://schemas.microsoft.com/office/drawing/2014/main" id="{0E85AC15-4464-2240-B68C-9E6AC87DFF76}"/>
                  </a:ext>
                </a:extLst>
              </p:cNvPr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1864;p30">
                <a:extLst>
                  <a:ext uri="{FF2B5EF4-FFF2-40B4-BE49-F238E27FC236}">
                    <a16:creationId xmlns:a16="http://schemas.microsoft.com/office/drawing/2014/main" id="{F6F42DE3-A7ED-65AE-D2D0-7488701380B5}"/>
                  </a:ext>
                </a:extLst>
              </p:cNvPr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1865;p30">
                <a:extLst>
                  <a:ext uri="{FF2B5EF4-FFF2-40B4-BE49-F238E27FC236}">
                    <a16:creationId xmlns:a16="http://schemas.microsoft.com/office/drawing/2014/main" id="{61BFD5CF-2095-641C-7948-843DC0FDEB19}"/>
                  </a:ext>
                </a:extLst>
              </p:cNvPr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1866;p30">
                <a:extLst>
                  <a:ext uri="{FF2B5EF4-FFF2-40B4-BE49-F238E27FC236}">
                    <a16:creationId xmlns:a16="http://schemas.microsoft.com/office/drawing/2014/main" id="{A7CF76BD-6D41-A081-35B1-52E3FDBBB348}"/>
                  </a:ext>
                </a:extLst>
              </p:cNvPr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1867;p30">
                <a:extLst>
                  <a:ext uri="{FF2B5EF4-FFF2-40B4-BE49-F238E27FC236}">
                    <a16:creationId xmlns:a16="http://schemas.microsoft.com/office/drawing/2014/main" id="{F05EAA2B-E14F-4010-82BA-5709AF43FADA}"/>
                  </a:ext>
                </a:extLst>
              </p:cNvPr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1868;p30">
                <a:extLst>
                  <a:ext uri="{FF2B5EF4-FFF2-40B4-BE49-F238E27FC236}">
                    <a16:creationId xmlns:a16="http://schemas.microsoft.com/office/drawing/2014/main" id="{54DDD331-9EF3-8926-B4FC-94EDA7ABE73A}"/>
                  </a:ext>
                </a:extLst>
              </p:cNvPr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1869;p30">
                <a:extLst>
                  <a:ext uri="{FF2B5EF4-FFF2-40B4-BE49-F238E27FC236}">
                    <a16:creationId xmlns:a16="http://schemas.microsoft.com/office/drawing/2014/main" id="{55664852-5E1F-DA79-0E59-A55700BFDC3C}"/>
                  </a:ext>
                </a:extLst>
              </p:cNvPr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1870;p30">
                <a:extLst>
                  <a:ext uri="{FF2B5EF4-FFF2-40B4-BE49-F238E27FC236}">
                    <a16:creationId xmlns:a16="http://schemas.microsoft.com/office/drawing/2014/main" id="{64733C78-81D1-70C1-26C8-10257F00749D}"/>
                  </a:ext>
                </a:extLst>
              </p:cNvPr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1871;p30">
                <a:extLst>
                  <a:ext uri="{FF2B5EF4-FFF2-40B4-BE49-F238E27FC236}">
                    <a16:creationId xmlns:a16="http://schemas.microsoft.com/office/drawing/2014/main" id="{713E591D-4C79-BE86-CC23-F15AC70B3643}"/>
                  </a:ext>
                </a:extLst>
              </p:cNvPr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1872;p30">
                <a:extLst>
                  <a:ext uri="{FF2B5EF4-FFF2-40B4-BE49-F238E27FC236}">
                    <a16:creationId xmlns:a16="http://schemas.microsoft.com/office/drawing/2014/main" id="{6D8E6842-ADE4-3A27-3D89-9A627FAE1801}"/>
                  </a:ext>
                </a:extLst>
              </p:cNvPr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1" name="Google Shape;1873;p30">
              <a:extLst>
                <a:ext uri="{FF2B5EF4-FFF2-40B4-BE49-F238E27FC236}">
                  <a16:creationId xmlns:a16="http://schemas.microsoft.com/office/drawing/2014/main" id="{12F84946-A50F-9875-0834-54E50F41EC6E}"/>
                </a:ext>
              </a:extLst>
            </p:cNvPr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799" name="Google Shape;1874;p30">
                <a:extLst>
                  <a:ext uri="{FF2B5EF4-FFF2-40B4-BE49-F238E27FC236}">
                    <a16:creationId xmlns:a16="http://schemas.microsoft.com/office/drawing/2014/main" id="{B0F6766F-EE70-26CE-6D33-0DFCAF0FB039}"/>
                  </a:ext>
                </a:extLst>
              </p:cNvPr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1875;p30">
                <a:extLst>
                  <a:ext uri="{FF2B5EF4-FFF2-40B4-BE49-F238E27FC236}">
                    <a16:creationId xmlns:a16="http://schemas.microsoft.com/office/drawing/2014/main" id="{7815FD84-C29D-2B77-5DA6-98CBF8044CEE}"/>
                  </a:ext>
                </a:extLst>
              </p:cNvPr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1876;p30">
                <a:extLst>
                  <a:ext uri="{FF2B5EF4-FFF2-40B4-BE49-F238E27FC236}">
                    <a16:creationId xmlns:a16="http://schemas.microsoft.com/office/drawing/2014/main" id="{A63A8897-F41E-6E6E-E328-53A834BA84D2}"/>
                  </a:ext>
                </a:extLst>
              </p:cNvPr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1877;p30">
                <a:extLst>
                  <a:ext uri="{FF2B5EF4-FFF2-40B4-BE49-F238E27FC236}">
                    <a16:creationId xmlns:a16="http://schemas.microsoft.com/office/drawing/2014/main" id="{136790F8-BC66-487C-21B1-37F9E5DB0763}"/>
                  </a:ext>
                </a:extLst>
              </p:cNvPr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1878;p30">
                <a:extLst>
                  <a:ext uri="{FF2B5EF4-FFF2-40B4-BE49-F238E27FC236}">
                    <a16:creationId xmlns:a16="http://schemas.microsoft.com/office/drawing/2014/main" id="{F8FADF09-88E9-6F02-33E1-A1D2301B2028}"/>
                  </a:ext>
                </a:extLst>
              </p:cNvPr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1879;p30">
                <a:extLst>
                  <a:ext uri="{FF2B5EF4-FFF2-40B4-BE49-F238E27FC236}">
                    <a16:creationId xmlns:a16="http://schemas.microsoft.com/office/drawing/2014/main" id="{64EFAA31-AE20-F3D4-F412-4EED76DFEC99}"/>
                  </a:ext>
                </a:extLst>
              </p:cNvPr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5" name="Google Shape;1880;p30">
                <a:extLst>
                  <a:ext uri="{FF2B5EF4-FFF2-40B4-BE49-F238E27FC236}">
                    <a16:creationId xmlns:a16="http://schemas.microsoft.com/office/drawing/2014/main" id="{8403BB86-97E8-C39F-4035-56066DCA2CC4}"/>
                  </a:ext>
                </a:extLst>
              </p:cNvPr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1881;p30">
                <a:extLst>
                  <a:ext uri="{FF2B5EF4-FFF2-40B4-BE49-F238E27FC236}">
                    <a16:creationId xmlns:a16="http://schemas.microsoft.com/office/drawing/2014/main" id="{1955F559-BB21-8370-7BAB-817C0D8728A5}"/>
                  </a:ext>
                </a:extLst>
              </p:cNvPr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1882;p30">
                <a:extLst>
                  <a:ext uri="{FF2B5EF4-FFF2-40B4-BE49-F238E27FC236}">
                    <a16:creationId xmlns:a16="http://schemas.microsoft.com/office/drawing/2014/main" id="{1FEE2BA6-836B-9FBA-584A-D6C1C5E06C8A}"/>
                  </a:ext>
                </a:extLst>
              </p:cNvPr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1883;p30">
                <a:extLst>
                  <a:ext uri="{FF2B5EF4-FFF2-40B4-BE49-F238E27FC236}">
                    <a16:creationId xmlns:a16="http://schemas.microsoft.com/office/drawing/2014/main" id="{20669062-EE1D-FC62-AEAF-DF953403052A}"/>
                  </a:ext>
                </a:extLst>
              </p:cNvPr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1884;p30">
                <a:extLst>
                  <a:ext uri="{FF2B5EF4-FFF2-40B4-BE49-F238E27FC236}">
                    <a16:creationId xmlns:a16="http://schemas.microsoft.com/office/drawing/2014/main" id="{5E5E61F3-2C55-0332-8270-60E179A452FA}"/>
                  </a:ext>
                </a:extLst>
              </p:cNvPr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1885;p30">
                <a:extLst>
                  <a:ext uri="{FF2B5EF4-FFF2-40B4-BE49-F238E27FC236}">
                    <a16:creationId xmlns:a16="http://schemas.microsoft.com/office/drawing/2014/main" id="{ED8EA70B-2D4B-B752-6535-3FF4CBDD49FE}"/>
                  </a:ext>
                </a:extLst>
              </p:cNvPr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1886;p30">
                <a:extLst>
                  <a:ext uri="{FF2B5EF4-FFF2-40B4-BE49-F238E27FC236}">
                    <a16:creationId xmlns:a16="http://schemas.microsoft.com/office/drawing/2014/main" id="{47550D69-D81D-A6E5-42C0-C6AEDEC9CDD4}"/>
                  </a:ext>
                </a:extLst>
              </p:cNvPr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1887;p30">
                <a:extLst>
                  <a:ext uri="{FF2B5EF4-FFF2-40B4-BE49-F238E27FC236}">
                    <a16:creationId xmlns:a16="http://schemas.microsoft.com/office/drawing/2014/main" id="{32ED0AE0-D875-370B-ADED-6AC457E1DB68}"/>
                  </a:ext>
                </a:extLst>
              </p:cNvPr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1888;p30">
                <a:extLst>
                  <a:ext uri="{FF2B5EF4-FFF2-40B4-BE49-F238E27FC236}">
                    <a16:creationId xmlns:a16="http://schemas.microsoft.com/office/drawing/2014/main" id="{2C9FA427-C6EA-8587-FD76-2BA64CC7B035}"/>
                  </a:ext>
                </a:extLst>
              </p:cNvPr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1889;p30">
                <a:extLst>
                  <a:ext uri="{FF2B5EF4-FFF2-40B4-BE49-F238E27FC236}">
                    <a16:creationId xmlns:a16="http://schemas.microsoft.com/office/drawing/2014/main" id="{EFBE5733-6926-BF20-9653-8E7852F71376}"/>
                  </a:ext>
                </a:extLst>
              </p:cNvPr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1890;p30">
                <a:extLst>
                  <a:ext uri="{FF2B5EF4-FFF2-40B4-BE49-F238E27FC236}">
                    <a16:creationId xmlns:a16="http://schemas.microsoft.com/office/drawing/2014/main" id="{E7E33BEE-C909-831E-83BB-BB156370AB14}"/>
                  </a:ext>
                </a:extLst>
              </p:cNvPr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2" name="Google Shape;1891;p30">
              <a:extLst>
                <a:ext uri="{FF2B5EF4-FFF2-40B4-BE49-F238E27FC236}">
                  <a16:creationId xmlns:a16="http://schemas.microsoft.com/office/drawing/2014/main" id="{2EA305B2-9AFA-B0F3-AC71-90448679BAB6}"/>
                </a:ext>
              </a:extLst>
            </p:cNvPr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783" name="Google Shape;1892;p30">
                <a:extLst>
                  <a:ext uri="{FF2B5EF4-FFF2-40B4-BE49-F238E27FC236}">
                    <a16:creationId xmlns:a16="http://schemas.microsoft.com/office/drawing/2014/main" id="{EC09D92F-0FF2-A1B2-3035-4AA2A10502DA}"/>
                  </a:ext>
                </a:extLst>
              </p:cNvPr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1893;p30">
                <a:extLst>
                  <a:ext uri="{FF2B5EF4-FFF2-40B4-BE49-F238E27FC236}">
                    <a16:creationId xmlns:a16="http://schemas.microsoft.com/office/drawing/2014/main" id="{B913CC8A-B24C-DBEE-6FC2-981C9E04DC02}"/>
                  </a:ext>
                </a:extLst>
              </p:cNvPr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1894;p30">
                <a:extLst>
                  <a:ext uri="{FF2B5EF4-FFF2-40B4-BE49-F238E27FC236}">
                    <a16:creationId xmlns:a16="http://schemas.microsoft.com/office/drawing/2014/main" id="{A648211C-2C28-71E9-5404-DA95F980F962}"/>
                  </a:ext>
                </a:extLst>
              </p:cNvPr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1895;p30">
                <a:extLst>
                  <a:ext uri="{FF2B5EF4-FFF2-40B4-BE49-F238E27FC236}">
                    <a16:creationId xmlns:a16="http://schemas.microsoft.com/office/drawing/2014/main" id="{B72A1784-D367-3409-EFFA-6204E161CFA4}"/>
                  </a:ext>
                </a:extLst>
              </p:cNvPr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1896;p30">
                <a:extLst>
                  <a:ext uri="{FF2B5EF4-FFF2-40B4-BE49-F238E27FC236}">
                    <a16:creationId xmlns:a16="http://schemas.microsoft.com/office/drawing/2014/main" id="{DC891ACC-9D11-0DE8-96C5-E383E217F67B}"/>
                  </a:ext>
                </a:extLst>
              </p:cNvPr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1897;p30">
                <a:extLst>
                  <a:ext uri="{FF2B5EF4-FFF2-40B4-BE49-F238E27FC236}">
                    <a16:creationId xmlns:a16="http://schemas.microsoft.com/office/drawing/2014/main" id="{8404C373-7D56-5E46-1783-4528F509F6DF}"/>
                  </a:ext>
                </a:extLst>
              </p:cNvPr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1898;p30">
                <a:extLst>
                  <a:ext uri="{FF2B5EF4-FFF2-40B4-BE49-F238E27FC236}">
                    <a16:creationId xmlns:a16="http://schemas.microsoft.com/office/drawing/2014/main" id="{965CB795-82A5-3271-E3FB-79E223143931}"/>
                  </a:ext>
                </a:extLst>
              </p:cNvPr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1899;p30">
                <a:extLst>
                  <a:ext uri="{FF2B5EF4-FFF2-40B4-BE49-F238E27FC236}">
                    <a16:creationId xmlns:a16="http://schemas.microsoft.com/office/drawing/2014/main" id="{4880F401-7250-2613-4FA0-7C5EA280431D}"/>
                  </a:ext>
                </a:extLst>
              </p:cNvPr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1900;p30">
                <a:extLst>
                  <a:ext uri="{FF2B5EF4-FFF2-40B4-BE49-F238E27FC236}">
                    <a16:creationId xmlns:a16="http://schemas.microsoft.com/office/drawing/2014/main" id="{3B5B4F97-628B-E132-8D6A-40ADDCCC992F}"/>
                  </a:ext>
                </a:extLst>
              </p:cNvPr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1901;p30">
                <a:extLst>
                  <a:ext uri="{FF2B5EF4-FFF2-40B4-BE49-F238E27FC236}">
                    <a16:creationId xmlns:a16="http://schemas.microsoft.com/office/drawing/2014/main" id="{1A1260A9-499A-A566-376A-9520F8E4B8D9}"/>
                  </a:ext>
                </a:extLst>
              </p:cNvPr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1902;p30">
                <a:extLst>
                  <a:ext uri="{FF2B5EF4-FFF2-40B4-BE49-F238E27FC236}">
                    <a16:creationId xmlns:a16="http://schemas.microsoft.com/office/drawing/2014/main" id="{49594104-1370-2A86-E8E9-4A3445FFF172}"/>
                  </a:ext>
                </a:extLst>
              </p:cNvPr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1903;p30">
                <a:extLst>
                  <a:ext uri="{FF2B5EF4-FFF2-40B4-BE49-F238E27FC236}">
                    <a16:creationId xmlns:a16="http://schemas.microsoft.com/office/drawing/2014/main" id="{62669430-C47B-064C-A235-8137AD2AF9A2}"/>
                  </a:ext>
                </a:extLst>
              </p:cNvPr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1904;p30">
                <a:extLst>
                  <a:ext uri="{FF2B5EF4-FFF2-40B4-BE49-F238E27FC236}">
                    <a16:creationId xmlns:a16="http://schemas.microsoft.com/office/drawing/2014/main" id="{EF78E31B-B2F0-5985-2A52-64EA569275CF}"/>
                  </a:ext>
                </a:extLst>
              </p:cNvPr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1905;p30">
                <a:extLst>
                  <a:ext uri="{FF2B5EF4-FFF2-40B4-BE49-F238E27FC236}">
                    <a16:creationId xmlns:a16="http://schemas.microsoft.com/office/drawing/2014/main" id="{763232BA-3300-4E25-31D6-39421BFA9BBD}"/>
                  </a:ext>
                </a:extLst>
              </p:cNvPr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1906;p30">
                <a:extLst>
                  <a:ext uri="{FF2B5EF4-FFF2-40B4-BE49-F238E27FC236}">
                    <a16:creationId xmlns:a16="http://schemas.microsoft.com/office/drawing/2014/main" id="{F10016DF-6379-0810-489C-B6058B996FC2}"/>
                  </a:ext>
                </a:extLst>
              </p:cNvPr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1907;p30">
                <a:extLst>
                  <a:ext uri="{FF2B5EF4-FFF2-40B4-BE49-F238E27FC236}">
                    <a16:creationId xmlns:a16="http://schemas.microsoft.com/office/drawing/2014/main" id="{F9220EE0-5859-F198-EA82-AAA8520620B0}"/>
                  </a:ext>
                </a:extLst>
              </p:cNvPr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3" name="Google Shape;1908;p30">
              <a:extLst>
                <a:ext uri="{FF2B5EF4-FFF2-40B4-BE49-F238E27FC236}">
                  <a16:creationId xmlns:a16="http://schemas.microsoft.com/office/drawing/2014/main" id="{F2E9D584-F438-1550-6662-9DC295DAEAA7}"/>
                </a:ext>
              </a:extLst>
            </p:cNvPr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592" name="Google Shape;1909;p30">
                <a:extLst>
                  <a:ext uri="{FF2B5EF4-FFF2-40B4-BE49-F238E27FC236}">
                    <a16:creationId xmlns:a16="http://schemas.microsoft.com/office/drawing/2014/main" id="{CF559028-58FD-98BB-DBE6-BA7A01A61541}"/>
                  </a:ext>
                </a:extLst>
              </p:cNvPr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1910;p30">
                <a:extLst>
                  <a:ext uri="{FF2B5EF4-FFF2-40B4-BE49-F238E27FC236}">
                    <a16:creationId xmlns:a16="http://schemas.microsoft.com/office/drawing/2014/main" id="{2EF34C77-E316-C1F0-8E37-C693F5225C58}"/>
                  </a:ext>
                </a:extLst>
              </p:cNvPr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1911;p30">
                <a:extLst>
                  <a:ext uri="{FF2B5EF4-FFF2-40B4-BE49-F238E27FC236}">
                    <a16:creationId xmlns:a16="http://schemas.microsoft.com/office/drawing/2014/main" id="{04FA89F7-DBE9-ED59-72E2-1FC8D458E5BD}"/>
                  </a:ext>
                </a:extLst>
              </p:cNvPr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1912;p30">
                <a:extLst>
                  <a:ext uri="{FF2B5EF4-FFF2-40B4-BE49-F238E27FC236}">
                    <a16:creationId xmlns:a16="http://schemas.microsoft.com/office/drawing/2014/main" id="{51A19166-8DD2-090A-F9FE-114D7F99A36D}"/>
                  </a:ext>
                </a:extLst>
              </p:cNvPr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1913;p30">
                <a:extLst>
                  <a:ext uri="{FF2B5EF4-FFF2-40B4-BE49-F238E27FC236}">
                    <a16:creationId xmlns:a16="http://schemas.microsoft.com/office/drawing/2014/main" id="{5FE7C220-2F88-5C23-8105-0C70ACC29982}"/>
                  </a:ext>
                </a:extLst>
              </p:cNvPr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1914;p30">
                <a:extLst>
                  <a:ext uri="{FF2B5EF4-FFF2-40B4-BE49-F238E27FC236}">
                    <a16:creationId xmlns:a16="http://schemas.microsoft.com/office/drawing/2014/main" id="{E13C2265-CCAE-C395-06D7-4A40793B6588}"/>
                  </a:ext>
                </a:extLst>
              </p:cNvPr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1915;p30">
                <a:extLst>
                  <a:ext uri="{FF2B5EF4-FFF2-40B4-BE49-F238E27FC236}">
                    <a16:creationId xmlns:a16="http://schemas.microsoft.com/office/drawing/2014/main" id="{00C2D2B1-7DFA-D115-4275-1FF517FC0FDA}"/>
                  </a:ext>
                </a:extLst>
              </p:cNvPr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1916;p30">
                <a:extLst>
                  <a:ext uri="{FF2B5EF4-FFF2-40B4-BE49-F238E27FC236}">
                    <a16:creationId xmlns:a16="http://schemas.microsoft.com/office/drawing/2014/main" id="{51C4D363-9EF0-0AA4-66CC-E8DA57D2D2CC}"/>
                  </a:ext>
                </a:extLst>
              </p:cNvPr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1917;p30">
                <a:extLst>
                  <a:ext uri="{FF2B5EF4-FFF2-40B4-BE49-F238E27FC236}">
                    <a16:creationId xmlns:a16="http://schemas.microsoft.com/office/drawing/2014/main" id="{15A86C05-2A7E-6AEF-35F9-55F92957A27D}"/>
                  </a:ext>
                </a:extLst>
              </p:cNvPr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1918;p30">
                <a:extLst>
                  <a:ext uri="{FF2B5EF4-FFF2-40B4-BE49-F238E27FC236}">
                    <a16:creationId xmlns:a16="http://schemas.microsoft.com/office/drawing/2014/main" id="{2E263A97-27AA-C798-95CA-D3F3B9DFE24E}"/>
                  </a:ext>
                </a:extLst>
              </p:cNvPr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1919;p30">
                <a:extLst>
                  <a:ext uri="{FF2B5EF4-FFF2-40B4-BE49-F238E27FC236}">
                    <a16:creationId xmlns:a16="http://schemas.microsoft.com/office/drawing/2014/main" id="{F146D936-B08C-DFE8-8CBD-B6EFB2BF7ABF}"/>
                  </a:ext>
                </a:extLst>
              </p:cNvPr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1920;p30">
                <a:extLst>
                  <a:ext uri="{FF2B5EF4-FFF2-40B4-BE49-F238E27FC236}">
                    <a16:creationId xmlns:a16="http://schemas.microsoft.com/office/drawing/2014/main" id="{0E25CA63-1120-9734-7A33-45A64A0F55C0}"/>
                  </a:ext>
                </a:extLst>
              </p:cNvPr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8" name="Google Shape;1921;p30">
                <a:extLst>
                  <a:ext uri="{FF2B5EF4-FFF2-40B4-BE49-F238E27FC236}">
                    <a16:creationId xmlns:a16="http://schemas.microsoft.com/office/drawing/2014/main" id="{9D41CAE6-4109-7911-0FD6-FF9FEF0B3FF3}"/>
                  </a:ext>
                </a:extLst>
              </p:cNvPr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1922;p30">
                <a:extLst>
                  <a:ext uri="{FF2B5EF4-FFF2-40B4-BE49-F238E27FC236}">
                    <a16:creationId xmlns:a16="http://schemas.microsoft.com/office/drawing/2014/main" id="{C9639783-3E87-24A1-9B64-AF950F956CC0}"/>
                  </a:ext>
                </a:extLst>
              </p:cNvPr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1923;p30">
                <a:extLst>
                  <a:ext uri="{FF2B5EF4-FFF2-40B4-BE49-F238E27FC236}">
                    <a16:creationId xmlns:a16="http://schemas.microsoft.com/office/drawing/2014/main" id="{975998E8-A130-E27A-402F-449162B62ACA}"/>
                  </a:ext>
                </a:extLst>
              </p:cNvPr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1924;p30">
                <a:extLst>
                  <a:ext uri="{FF2B5EF4-FFF2-40B4-BE49-F238E27FC236}">
                    <a16:creationId xmlns:a16="http://schemas.microsoft.com/office/drawing/2014/main" id="{C58A5826-095F-E565-9994-235662DAC526}"/>
                  </a:ext>
                </a:extLst>
              </p:cNvPr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1925;p30">
                <a:extLst>
                  <a:ext uri="{FF2B5EF4-FFF2-40B4-BE49-F238E27FC236}">
                    <a16:creationId xmlns:a16="http://schemas.microsoft.com/office/drawing/2014/main" id="{4C46AEDD-BDA0-16B9-20BD-754100C36491}"/>
                  </a:ext>
                </a:extLst>
              </p:cNvPr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54" name="Google Shape;1926;p30">
              <a:extLst>
                <a:ext uri="{FF2B5EF4-FFF2-40B4-BE49-F238E27FC236}">
                  <a16:creationId xmlns:a16="http://schemas.microsoft.com/office/drawing/2014/main" id="{C543FE1F-11B6-FEA5-36FA-AC57153E7F9D}"/>
                </a:ext>
              </a:extLst>
            </p:cNvPr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1927;p30">
              <a:extLst>
                <a:ext uri="{FF2B5EF4-FFF2-40B4-BE49-F238E27FC236}">
                  <a16:creationId xmlns:a16="http://schemas.microsoft.com/office/drawing/2014/main" id="{3BD8C1BE-3B00-E770-8274-C9712E2084AA}"/>
                </a:ext>
              </a:extLst>
            </p:cNvPr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1928;p30">
              <a:extLst>
                <a:ext uri="{FF2B5EF4-FFF2-40B4-BE49-F238E27FC236}">
                  <a16:creationId xmlns:a16="http://schemas.microsoft.com/office/drawing/2014/main" id="{37B1E39D-ED43-AB4A-5AC1-07086EE04E63}"/>
                </a:ext>
              </a:extLst>
            </p:cNvPr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1929;p30">
              <a:extLst>
                <a:ext uri="{FF2B5EF4-FFF2-40B4-BE49-F238E27FC236}">
                  <a16:creationId xmlns:a16="http://schemas.microsoft.com/office/drawing/2014/main" id="{48A140F0-5D0F-EF42-A197-1CAD91D92E12}"/>
                </a:ext>
              </a:extLst>
            </p:cNvPr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1930;p30">
              <a:extLst>
                <a:ext uri="{FF2B5EF4-FFF2-40B4-BE49-F238E27FC236}">
                  <a16:creationId xmlns:a16="http://schemas.microsoft.com/office/drawing/2014/main" id="{7B00A4C2-6FD0-16B6-B5CF-50BCA98C10C6}"/>
                </a:ext>
              </a:extLst>
            </p:cNvPr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1931;p30">
              <a:extLst>
                <a:ext uri="{FF2B5EF4-FFF2-40B4-BE49-F238E27FC236}">
                  <a16:creationId xmlns:a16="http://schemas.microsoft.com/office/drawing/2014/main" id="{9B4EFE20-A888-190E-0BE1-F1166590EC64}"/>
                </a:ext>
              </a:extLst>
            </p:cNvPr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1932;p30">
              <a:extLst>
                <a:ext uri="{FF2B5EF4-FFF2-40B4-BE49-F238E27FC236}">
                  <a16:creationId xmlns:a16="http://schemas.microsoft.com/office/drawing/2014/main" id="{B3237F74-9741-5C5C-91E7-FB52BCB21220}"/>
                </a:ext>
              </a:extLst>
            </p:cNvPr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1933;p30">
              <a:extLst>
                <a:ext uri="{FF2B5EF4-FFF2-40B4-BE49-F238E27FC236}">
                  <a16:creationId xmlns:a16="http://schemas.microsoft.com/office/drawing/2014/main" id="{0B3D0C4E-E9BE-7D66-1B06-FC08F997C01A}"/>
                </a:ext>
              </a:extLst>
            </p:cNvPr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1934;p30">
              <a:extLst>
                <a:ext uri="{FF2B5EF4-FFF2-40B4-BE49-F238E27FC236}">
                  <a16:creationId xmlns:a16="http://schemas.microsoft.com/office/drawing/2014/main" id="{006DF817-B9DF-0B89-C198-5215DD2E8872}"/>
                </a:ext>
              </a:extLst>
            </p:cNvPr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1935;p30">
              <a:extLst>
                <a:ext uri="{FF2B5EF4-FFF2-40B4-BE49-F238E27FC236}">
                  <a16:creationId xmlns:a16="http://schemas.microsoft.com/office/drawing/2014/main" id="{AB2A4334-0EDC-BDF7-0826-B60D9711CAFE}"/>
                </a:ext>
              </a:extLst>
            </p:cNvPr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1936;p30">
              <a:extLst>
                <a:ext uri="{FF2B5EF4-FFF2-40B4-BE49-F238E27FC236}">
                  <a16:creationId xmlns:a16="http://schemas.microsoft.com/office/drawing/2014/main" id="{4260C7EF-2CFC-44D8-2304-BA6B79369B57}"/>
                </a:ext>
              </a:extLst>
            </p:cNvPr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1937;p30">
              <a:extLst>
                <a:ext uri="{FF2B5EF4-FFF2-40B4-BE49-F238E27FC236}">
                  <a16:creationId xmlns:a16="http://schemas.microsoft.com/office/drawing/2014/main" id="{7970D7AC-C39E-2561-BBEF-F547014FB916}"/>
                </a:ext>
              </a:extLst>
            </p:cNvPr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1938;p30">
              <a:extLst>
                <a:ext uri="{FF2B5EF4-FFF2-40B4-BE49-F238E27FC236}">
                  <a16:creationId xmlns:a16="http://schemas.microsoft.com/office/drawing/2014/main" id="{E3B2E954-68B8-B785-6251-D3B499A0AA77}"/>
                </a:ext>
              </a:extLst>
            </p:cNvPr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1939;p30">
              <a:extLst>
                <a:ext uri="{FF2B5EF4-FFF2-40B4-BE49-F238E27FC236}">
                  <a16:creationId xmlns:a16="http://schemas.microsoft.com/office/drawing/2014/main" id="{30A93962-DAE1-79C5-8C7B-A3B3A46E4659}"/>
                </a:ext>
              </a:extLst>
            </p:cNvPr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1940;p30">
              <a:extLst>
                <a:ext uri="{FF2B5EF4-FFF2-40B4-BE49-F238E27FC236}">
                  <a16:creationId xmlns:a16="http://schemas.microsoft.com/office/drawing/2014/main" id="{2CFEB099-F48B-8096-7D8D-064524FBC6D3}"/>
                </a:ext>
              </a:extLst>
            </p:cNvPr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1941;p30">
              <a:extLst>
                <a:ext uri="{FF2B5EF4-FFF2-40B4-BE49-F238E27FC236}">
                  <a16:creationId xmlns:a16="http://schemas.microsoft.com/office/drawing/2014/main" id="{644947FD-37B0-9B0B-2D50-E5BB9C998080}"/>
                </a:ext>
              </a:extLst>
            </p:cNvPr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1942;p30">
              <a:extLst>
                <a:ext uri="{FF2B5EF4-FFF2-40B4-BE49-F238E27FC236}">
                  <a16:creationId xmlns:a16="http://schemas.microsoft.com/office/drawing/2014/main" id="{BAE750EA-B019-22B5-7940-87D60915CF49}"/>
                </a:ext>
              </a:extLst>
            </p:cNvPr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1943;p30">
              <a:extLst>
                <a:ext uri="{FF2B5EF4-FFF2-40B4-BE49-F238E27FC236}">
                  <a16:creationId xmlns:a16="http://schemas.microsoft.com/office/drawing/2014/main" id="{E4F0DDCB-193C-48A7-8A9C-874866598705}"/>
                </a:ext>
              </a:extLst>
            </p:cNvPr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1944;p30">
              <a:extLst>
                <a:ext uri="{FF2B5EF4-FFF2-40B4-BE49-F238E27FC236}">
                  <a16:creationId xmlns:a16="http://schemas.microsoft.com/office/drawing/2014/main" id="{F73CA6F4-B95B-B224-3500-2BFCCFBFCD29}"/>
                </a:ext>
              </a:extLst>
            </p:cNvPr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1945;p30">
              <a:extLst>
                <a:ext uri="{FF2B5EF4-FFF2-40B4-BE49-F238E27FC236}">
                  <a16:creationId xmlns:a16="http://schemas.microsoft.com/office/drawing/2014/main" id="{7A8FFFCD-B383-3145-5979-092B098FB47D}"/>
                </a:ext>
              </a:extLst>
            </p:cNvPr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1946;p30">
              <a:extLst>
                <a:ext uri="{FF2B5EF4-FFF2-40B4-BE49-F238E27FC236}">
                  <a16:creationId xmlns:a16="http://schemas.microsoft.com/office/drawing/2014/main" id="{E7F57D08-58C4-2AE7-2F60-139902F1465C}"/>
                </a:ext>
              </a:extLst>
            </p:cNvPr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1947;p30">
              <a:extLst>
                <a:ext uri="{FF2B5EF4-FFF2-40B4-BE49-F238E27FC236}">
                  <a16:creationId xmlns:a16="http://schemas.microsoft.com/office/drawing/2014/main" id="{7FAACDE4-31F3-1F17-5E28-F673002AE056}"/>
                </a:ext>
              </a:extLst>
            </p:cNvPr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1948;p30">
              <a:extLst>
                <a:ext uri="{FF2B5EF4-FFF2-40B4-BE49-F238E27FC236}">
                  <a16:creationId xmlns:a16="http://schemas.microsoft.com/office/drawing/2014/main" id="{57C1DEF8-AF47-B54E-FE9A-AE788CABAC12}"/>
                </a:ext>
              </a:extLst>
            </p:cNvPr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1949;p30">
              <a:extLst>
                <a:ext uri="{FF2B5EF4-FFF2-40B4-BE49-F238E27FC236}">
                  <a16:creationId xmlns:a16="http://schemas.microsoft.com/office/drawing/2014/main" id="{E935A13C-A1C7-5A18-DC5D-5EB1040F564F}"/>
                </a:ext>
              </a:extLst>
            </p:cNvPr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1950;p30">
              <a:extLst>
                <a:ext uri="{FF2B5EF4-FFF2-40B4-BE49-F238E27FC236}">
                  <a16:creationId xmlns:a16="http://schemas.microsoft.com/office/drawing/2014/main" id="{6DC72A7A-4C2C-FAE2-D926-2418750631E1}"/>
                </a:ext>
              </a:extLst>
            </p:cNvPr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1951;p30">
              <a:extLst>
                <a:ext uri="{FF2B5EF4-FFF2-40B4-BE49-F238E27FC236}">
                  <a16:creationId xmlns:a16="http://schemas.microsoft.com/office/drawing/2014/main" id="{DB0E6BF1-DB62-7F8C-DE05-7211E712E40E}"/>
                </a:ext>
              </a:extLst>
            </p:cNvPr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1952;p30">
              <a:extLst>
                <a:ext uri="{FF2B5EF4-FFF2-40B4-BE49-F238E27FC236}">
                  <a16:creationId xmlns:a16="http://schemas.microsoft.com/office/drawing/2014/main" id="{F7476248-620C-E8C4-8D4F-E60A474A620C}"/>
                </a:ext>
              </a:extLst>
            </p:cNvPr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1953;p30">
              <a:extLst>
                <a:ext uri="{FF2B5EF4-FFF2-40B4-BE49-F238E27FC236}">
                  <a16:creationId xmlns:a16="http://schemas.microsoft.com/office/drawing/2014/main" id="{272BFD28-257F-B3F7-9A9A-5AFDDCB9E85E}"/>
                </a:ext>
              </a:extLst>
            </p:cNvPr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1954;p30">
              <a:extLst>
                <a:ext uri="{FF2B5EF4-FFF2-40B4-BE49-F238E27FC236}">
                  <a16:creationId xmlns:a16="http://schemas.microsoft.com/office/drawing/2014/main" id="{06769DB7-43DC-BDD1-BD6F-9D21153D2EED}"/>
                </a:ext>
              </a:extLst>
            </p:cNvPr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1955;p30">
              <a:extLst>
                <a:ext uri="{FF2B5EF4-FFF2-40B4-BE49-F238E27FC236}">
                  <a16:creationId xmlns:a16="http://schemas.microsoft.com/office/drawing/2014/main" id="{C77BFA6A-CF08-AE53-F908-6AC3317D012F}"/>
                </a:ext>
              </a:extLst>
            </p:cNvPr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557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Overview</a:t>
            </a:r>
            <a:endParaRPr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Handling Database Changes and Migrations</a:t>
            </a:r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507486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272" y="163654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Review Migrations and Key Actions</a:t>
            </a:r>
          </a:p>
          <a:p>
            <a:pPr lvl="1">
              <a:buChar char="▸"/>
            </a:pPr>
            <a:r>
              <a:rPr lang="en-US"/>
              <a:t>Add and Remove</a:t>
            </a:r>
          </a:p>
          <a:p>
            <a:pPr lvl="1">
              <a:buChar char="▸"/>
            </a:pPr>
            <a:r>
              <a:rPr lang="en-US"/>
              <a:t>Update Database</a:t>
            </a:r>
          </a:p>
          <a:p>
            <a:pPr lvl="1">
              <a:buChar char="▸"/>
            </a:pPr>
            <a:r>
              <a:rPr lang="en-US"/>
              <a:t>Generate SQL scripts</a:t>
            </a:r>
          </a:p>
          <a:p>
            <a:r>
              <a:rPr lang="en-US"/>
              <a:t>Updating Database</a:t>
            </a:r>
          </a:p>
          <a:p>
            <a:pPr lvl="1"/>
            <a:r>
              <a:rPr lang="en-US"/>
              <a:t>Applying and rolling back migrations</a:t>
            </a:r>
          </a:p>
          <a:p>
            <a:pPr lvl="1"/>
            <a:r>
              <a:rPr lang="en-US"/>
              <a:t>Version Control</a:t>
            </a:r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2436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Migrations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033" y="1225974"/>
            <a:ext cx="6452978" cy="365826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Used to control changes to the database</a:t>
            </a:r>
          </a:p>
          <a:p>
            <a:pPr lvl="1">
              <a:buChar char="▸"/>
            </a:pPr>
            <a:r>
              <a:rPr lang="en-US"/>
              <a:t>Entity or Database Context Changes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Applied using update commands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Can be rolled back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Tracked in source control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Database changes are tracked in the </a:t>
            </a:r>
            <a:r>
              <a:rPr lang="en-US" b="1"/>
              <a:t>__</a:t>
            </a:r>
            <a:r>
              <a:rPr lang="en-US" b="1" err="1"/>
              <a:t>EFMigrationsHistory</a:t>
            </a:r>
            <a:r>
              <a:rPr lang="en-US" b="1"/>
              <a:t> </a:t>
            </a:r>
            <a:r>
              <a:rPr lang="en-US"/>
              <a:t>table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Can be replayed to create a database at any time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grpSp>
        <p:nvGrpSpPr>
          <p:cNvPr id="2" name="Google Shape;3917;p48">
            <a:extLst>
              <a:ext uri="{FF2B5EF4-FFF2-40B4-BE49-F238E27FC236}">
                <a16:creationId xmlns:a16="http://schemas.microsoft.com/office/drawing/2014/main" id="{10BEE30E-E94C-2F0E-A03D-20D18752B829}"/>
              </a:ext>
            </a:extLst>
          </p:cNvPr>
          <p:cNvGrpSpPr/>
          <p:nvPr/>
        </p:nvGrpSpPr>
        <p:grpSpPr>
          <a:xfrm>
            <a:off x="7132321" y="605600"/>
            <a:ext cx="1550646" cy="1684920"/>
            <a:chOff x="2244025" y="145922"/>
            <a:chExt cx="4382832" cy="4762352"/>
          </a:xfrm>
        </p:grpSpPr>
        <p:grpSp>
          <p:nvGrpSpPr>
            <p:cNvPr id="3" name="Google Shape;3918;p48">
              <a:extLst>
                <a:ext uri="{FF2B5EF4-FFF2-40B4-BE49-F238E27FC236}">
                  <a16:creationId xmlns:a16="http://schemas.microsoft.com/office/drawing/2014/main" id="{DB4628D1-AF84-B8AB-EE46-BDD3A2671D25}"/>
                </a:ext>
              </a:extLst>
            </p:cNvPr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838" name="Google Shape;3919;p48">
                <a:extLst>
                  <a:ext uri="{FF2B5EF4-FFF2-40B4-BE49-F238E27FC236}">
                    <a16:creationId xmlns:a16="http://schemas.microsoft.com/office/drawing/2014/main" id="{5B07E050-80BA-B043-B95B-39AB0EC4B16C}"/>
                  </a:ext>
                </a:extLst>
              </p:cNvPr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3920;p48">
                <a:extLst>
                  <a:ext uri="{FF2B5EF4-FFF2-40B4-BE49-F238E27FC236}">
                    <a16:creationId xmlns:a16="http://schemas.microsoft.com/office/drawing/2014/main" id="{3FEB1E15-04D2-59BE-B1DA-EEC904F82798}"/>
                  </a:ext>
                </a:extLst>
              </p:cNvPr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3921;p48">
                <a:extLst>
                  <a:ext uri="{FF2B5EF4-FFF2-40B4-BE49-F238E27FC236}">
                    <a16:creationId xmlns:a16="http://schemas.microsoft.com/office/drawing/2014/main" id="{2688B9D1-EBA0-19AF-E962-FBD32C386F61}"/>
                  </a:ext>
                </a:extLst>
              </p:cNvPr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3922;p48">
                <a:extLst>
                  <a:ext uri="{FF2B5EF4-FFF2-40B4-BE49-F238E27FC236}">
                    <a16:creationId xmlns:a16="http://schemas.microsoft.com/office/drawing/2014/main" id="{80C6BA12-4B21-2092-A517-4D2C7ED96FE2}"/>
                  </a:ext>
                </a:extLst>
              </p:cNvPr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3923;p48">
                <a:extLst>
                  <a:ext uri="{FF2B5EF4-FFF2-40B4-BE49-F238E27FC236}">
                    <a16:creationId xmlns:a16="http://schemas.microsoft.com/office/drawing/2014/main" id="{EE918E27-2A07-6FD0-A970-26A49A81D8EF}"/>
                  </a:ext>
                </a:extLst>
              </p:cNvPr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3924;p48">
                <a:extLst>
                  <a:ext uri="{FF2B5EF4-FFF2-40B4-BE49-F238E27FC236}">
                    <a16:creationId xmlns:a16="http://schemas.microsoft.com/office/drawing/2014/main" id="{5DAF6A20-1573-EB81-A3F9-FA84215C1DC5}"/>
                  </a:ext>
                </a:extLst>
              </p:cNvPr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3925;p48">
                <a:extLst>
                  <a:ext uri="{FF2B5EF4-FFF2-40B4-BE49-F238E27FC236}">
                    <a16:creationId xmlns:a16="http://schemas.microsoft.com/office/drawing/2014/main" id="{43A3F013-AD00-E7A4-D188-345CE4C6DB64}"/>
                  </a:ext>
                </a:extLst>
              </p:cNvPr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3926;p48">
                <a:extLst>
                  <a:ext uri="{FF2B5EF4-FFF2-40B4-BE49-F238E27FC236}">
                    <a16:creationId xmlns:a16="http://schemas.microsoft.com/office/drawing/2014/main" id="{0B5CC49B-A1F7-DBEF-7F06-FE8A198AD2C6}"/>
                  </a:ext>
                </a:extLst>
              </p:cNvPr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3927;p48">
                <a:extLst>
                  <a:ext uri="{FF2B5EF4-FFF2-40B4-BE49-F238E27FC236}">
                    <a16:creationId xmlns:a16="http://schemas.microsoft.com/office/drawing/2014/main" id="{5881F262-AF37-D9A8-9553-FA2C8BA25168}"/>
                  </a:ext>
                </a:extLst>
              </p:cNvPr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3928;p48">
                <a:extLst>
                  <a:ext uri="{FF2B5EF4-FFF2-40B4-BE49-F238E27FC236}">
                    <a16:creationId xmlns:a16="http://schemas.microsoft.com/office/drawing/2014/main" id="{9BA81240-0033-4B1F-7666-6BDCE3BA3716}"/>
                  </a:ext>
                </a:extLst>
              </p:cNvPr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8" name="Google Shape;3929;p48">
                <a:extLst>
                  <a:ext uri="{FF2B5EF4-FFF2-40B4-BE49-F238E27FC236}">
                    <a16:creationId xmlns:a16="http://schemas.microsoft.com/office/drawing/2014/main" id="{46D8D824-474C-C1D9-24CE-AD30C890AC22}"/>
                  </a:ext>
                </a:extLst>
              </p:cNvPr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3930;p48">
                <a:extLst>
                  <a:ext uri="{FF2B5EF4-FFF2-40B4-BE49-F238E27FC236}">
                    <a16:creationId xmlns:a16="http://schemas.microsoft.com/office/drawing/2014/main" id="{74C46B6F-0DDF-8271-E8F6-6945435AADBE}"/>
                  </a:ext>
                </a:extLst>
              </p:cNvPr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3931;p48">
                <a:extLst>
                  <a:ext uri="{FF2B5EF4-FFF2-40B4-BE49-F238E27FC236}">
                    <a16:creationId xmlns:a16="http://schemas.microsoft.com/office/drawing/2014/main" id="{D54D5BDD-BD2F-A159-8D09-0457504FAE59}"/>
                  </a:ext>
                </a:extLst>
              </p:cNvPr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3932;p48">
                <a:extLst>
                  <a:ext uri="{FF2B5EF4-FFF2-40B4-BE49-F238E27FC236}">
                    <a16:creationId xmlns:a16="http://schemas.microsoft.com/office/drawing/2014/main" id="{8F71DF4D-416B-EDF9-2286-3A42D50A9AC7}"/>
                  </a:ext>
                </a:extLst>
              </p:cNvPr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3933;p48">
                <a:extLst>
                  <a:ext uri="{FF2B5EF4-FFF2-40B4-BE49-F238E27FC236}">
                    <a16:creationId xmlns:a16="http://schemas.microsoft.com/office/drawing/2014/main" id="{C6B772AF-2FF1-E0FC-3EF6-07D411316A23}"/>
                  </a:ext>
                </a:extLst>
              </p:cNvPr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3934;p48">
                <a:extLst>
                  <a:ext uri="{FF2B5EF4-FFF2-40B4-BE49-F238E27FC236}">
                    <a16:creationId xmlns:a16="http://schemas.microsoft.com/office/drawing/2014/main" id="{0F513E1E-D35E-855A-E338-0EFE62E696D7}"/>
                  </a:ext>
                </a:extLst>
              </p:cNvPr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3935;p48">
                <a:extLst>
                  <a:ext uri="{FF2B5EF4-FFF2-40B4-BE49-F238E27FC236}">
                    <a16:creationId xmlns:a16="http://schemas.microsoft.com/office/drawing/2014/main" id="{18ED4872-7D53-2786-26B6-6A0B9B55741E}"/>
                  </a:ext>
                </a:extLst>
              </p:cNvPr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3936;p48">
                <a:extLst>
                  <a:ext uri="{FF2B5EF4-FFF2-40B4-BE49-F238E27FC236}">
                    <a16:creationId xmlns:a16="http://schemas.microsoft.com/office/drawing/2014/main" id="{74328CAE-5138-8E8F-B35A-EBAB621C22E3}"/>
                  </a:ext>
                </a:extLst>
              </p:cNvPr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3937;p48">
                <a:extLst>
                  <a:ext uri="{FF2B5EF4-FFF2-40B4-BE49-F238E27FC236}">
                    <a16:creationId xmlns:a16="http://schemas.microsoft.com/office/drawing/2014/main" id="{0A01D169-4F83-2842-2851-54A0D9ADA50A}"/>
                  </a:ext>
                </a:extLst>
              </p:cNvPr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3938;p48">
                <a:extLst>
                  <a:ext uri="{FF2B5EF4-FFF2-40B4-BE49-F238E27FC236}">
                    <a16:creationId xmlns:a16="http://schemas.microsoft.com/office/drawing/2014/main" id="{378730E9-E03F-14D0-5F41-D2284E1977E3}"/>
                  </a:ext>
                </a:extLst>
              </p:cNvPr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3939;p48">
                <a:extLst>
                  <a:ext uri="{FF2B5EF4-FFF2-40B4-BE49-F238E27FC236}">
                    <a16:creationId xmlns:a16="http://schemas.microsoft.com/office/drawing/2014/main" id="{8ACB7C37-6F93-4277-9AEC-E6638AFE4520}"/>
                  </a:ext>
                </a:extLst>
              </p:cNvPr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3940;p48">
                <a:extLst>
                  <a:ext uri="{FF2B5EF4-FFF2-40B4-BE49-F238E27FC236}">
                    <a16:creationId xmlns:a16="http://schemas.microsoft.com/office/drawing/2014/main" id="{65039B5E-7043-94ED-3F8B-A7D0189C054C}"/>
                  </a:ext>
                </a:extLst>
              </p:cNvPr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3941;p48">
                <a:extLst>
                  <a:ext uri="{FF2B5EF4-FFF2-40B4-BE49-F238E27FC236}">
                    <a16:creationId xmlns:a16="http://schemas.microsoft.com/office/drawing/2014/main" id="{C5212F23-627A-35C5-93F1-D98227FCAA7A}"/>
                  </a:ext>
                </a:extLst>
              </p:cNvPr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3942;p48">
                <a:extLst>
                  <a:ext uri="{FF2B5EF4-FFF2-40B4-BE49-F238E27FC236}">
                    <a16:creationId xmlns:a16="http://schemas.microsoft.com/office/drawing/2014/main" id="{5DC426F3-C4EF-6FA1-38D9-1703E1DA8B7A}"/>
                  </a:ext>
                </a:extLst>
              </p:cNvPr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3943;p48">
                <a:extLst>
                  <a:ext uri="{FF2B5EF4-FFF2-40B4-BE49-F238E27FC236}">
                    <a16:creationId xmlns:a16="http://schemas.microsoft.com/office/drawing/2014/main" id="{52C82BD1-F079-FB3F-1FF3-84AE0ED6ECFB}"/>
                  </a:ext>
                </a:extLst>
              </p:cNvPr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3944;p48">
                <a:extLst>
                  <a:ext uri="{FF2B5EF4-FFF2-40B4-BE49-F238E27FC236}">
                    <a16:creationId xmlns:a16="http://schemas.microsoft.com/office/drawing/2014/main" id="{DF96087F-A104-5A72-852A-E17E5C8E2F53}"/>
                  </a:ext>
                </a:extLst>
              </p:cNvPr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4" name="Google Shape;3945;p48">
                <a:extLst>
                  <a:ext uri="{FF2B5EF4-FFF2-40B4-BE49-F238E27FC236}">
                    <a16:creationId xmlns:a16="http://schemas.microsoft.com/office/drawing/2014/main" id="{302847ED-F916-46DB-057F-AA6BC5C0BAAA}"/>
                  </a:ext>
                </a:extLst>
              </p:cNvPr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3946;p48">
                <a:extLst>
                  <a:ext uri="{FF2B5EF4-FFF2-40B4-BE49-F238E27FC236}">
                    <a16:creationId xmlns:a16="http://schemas.microsoft.com/office/drawing/2014/main" id="{2ED4C0F0-F71F-4E29-2628-19A20DBA8B28}"/>
                  </a:ext>
                </a:extLst>
              </p:cNvPr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3947;p48">
                <a:extLst>
                  <a:ext uri="{FF2B5EF4-FFF2-40B4-BE49-F238E27FC236}">
                    <a16:creationId xmlns:a16="http://schemas.microsoft.com/office/drawing/2014/main" id="{502EB4AC-4DBD-D1F9-C8C4-EDD639FB4F0A}"/>
                  </a:ext>
                </a:extLst>
              </p:cNvPr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3948;p48">
                <a:extLst>
                  <a:ext uri="{FF2B5EF4-FFF2-40B4-BE49-F238E27FC236}">
                    <a16:creationId xmlns:a16="http://schemas.microsoft.com/office/drawing/2014/main" id="{13E2A1AE-00D0-6235-D51B-D86BB4CA42A4}"/>
                  </a:ext>
                </a:extLst>
              </p:cNvPr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3949;p48">
                <a:extLst>
                  <a:ext uri="{FF2B5EF4-FFF2-40B4-BE49-F238E27FC236}">
                    <a16:creationId xmlns:a16="http://schemas.microsoft.com/office/drawing/2014/main" id="{845F6550-9672-71A0-2B50-BB176CCCC73D}"/>
                  </a:ext>
                </a:extLst>
              </p:cNvPr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3950;p48">
                <a:extLst>
                  <a:ext uri="{FF2B5EF4-FFF2-40B4-BE49-F238E27FC236}">
                    <a16:creationId xmlns:a16="http://schemas.microsoft.com/office/drawing/2014/main" id="{E9E95414-92E9-46EF-D00E-2A9DD2ED6D50}"/>
                  </a:ext>
                </a:extLst>
              </p:cNvPr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3951;p48">
                <a:extLst>
                  <a:ext uri="{FF2B5EF4-FFF2-40B4-BE49-F238E27FC236}">
                    <a16:creationId xmlns:a16="http://schemas.microsoft.com/office/drawing/2014/main" id="{1A9A1E69-56B0-30FA-6387-ED529A1E6C14}"/>
                  </a:ext>
                </a:extLst>
              </p:cNvPr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3952;p48">
                <a:extLst>
                  <a:ext uri="{FF2B5EF4-FFF2-40B4-BE49-F238E27FC236}">
                    <a16:creationId xmlns:a16="http://schemas.microsoft.com/office/drawing/2014/main" id="{20D2A32C-EAEB-8A59-AAEE-B96E09BA775C}"/>
                  </a:ext>
                </a:extLst>
              </p:cNvPr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3953;p48">
                <a:extLst>
                  <a:ext uri="{FF2B5EF4-FFF2-40B4-BE49-F238E27FC236}">
                    <a16:creationId xmlns:a16="http://schemas.microsoft.com/office/drawing/2014/main" id="{30ED98D5-D538-D72A-C5B5-735A6F843BDF}"/>
                  </a:ext>
                </a:extLst>
              </p:cNvPr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3954;p48">
                <a:extLst>
                  <a:ext uri="{FF2B5EF4-FFF2-40B4-BE49-F238E27FC236}">
                    <a16:creationId xmlns:a16="http://schemas.microsoft.com/office/drawing/2014/main" id="{5EF6E030-50AC-1A99-ED83-44430FCAC7B5}"/>
                  </a:ext>
                </a:extLst>
              </p:cNvPr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3955;p48">
                <a:extLst>
                  <a:ext uri="{FF2B5EF4-FFF2-40B4-BE49-F238E27FC236}">
                    <a16:creationId xmlns:a16="http://schemas.microsoft.com/office/drawing/2014/main" id="{30D70830-2EBC-BB69-B8AD-8D8DFF9D168C}"/>
                  </a:ext>
                </a:extLst>
              </p:cNvPr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" name="Google Shape;3956;p48">
              <a:extLst>
                <a:ext uri="{FF2B5EF4-FFF2-40B4-BE49-F238E27FC236}">
                  <a16:creationId xmlns:a16="http://schemas.microsoft.com/office/drawing/2014/main" id="{8869934F-6F56-93F9-E727-8855E60AF329}"/>
                </a:ext>
              </a:extLst>
            </p:cNvPr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957;p48">
              <a:extLst>
                <a:ext uri="{FF2B5EF4-FFF2-40B4-BE49-F238E27FC236}">
                  <a16:creationId xmlns:a16="http://schemas.microsoft.com/office/drawing/2014/main" id="{60DFA9FC-6E84-7AFC-8761-164AB252718E}"/>
                </a:ext>
              </a:extLst>
            </p:cNvPr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958;p48">
              <a:extLst>
                <a:ext uri="{FF2B5EF4-FFF2-40B4-BE49-F238E27FC236}">
                  <a16:creationId xmlns:a16="http://schemas.microsoft.com/office/drawing/2014/main" id="{359ECEE8-C9CB-50A4-6A96-17CD37688864}"/>
                </a:ext>
              </a:extLst>
            </p:cNvPr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959;p48">
              <a:extLst>
                <a:ext uri="{FF2B5EF4-FFF2-40B4-BE49-F238E27FC236}">
                  <a16:creationId xmlns:a16="http://schemas.microsoft.com/office/drawing/2014/main" id="{E0925C30-CBD2-ADDB-22D4-BD0D4473C016}"/>
                </a:ext>
              </a:extLst>
            </p:cNvPr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960;p48">
              <a:extLst>
                <a:ext uri="{FF2B5EF4-FFF2-40B4-BE49-F238E27FC236}">
                  <a16:creationId xmlns:a16="http://schemas.microsoft.com/office/drawing/2014/main" id="{30D28737-C7D9-1A02-2A9B-1CBF7CE5195E}"/>
                </a:ext>
              </a:extLst>
            </p:cNvPr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961;p48">
              <a:extLst>
                <a:ext uri="{FF2B5EF4-FFF2-40B4-BE49-F238E27FC236}">
                  <a16:creationId xmlns:a16="http://schemas.microsoft.com/office/drawing/2014/main" id="{B7D8ADC7-004B-8B7E-8294-194EA5BA74AF}"/>
                </a:ext>
              </a:extLst>
            </p:cNvPr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962;p48">
              <a:extLst>
                <a:ext uri="{FF2B5EF4-FFF2-40B4-BE49-F238E27FC236}">
                  <a16:creationId xmlns:a16="http://schemas.microsoft.com/office/drawing/2014/main" id="{55B492CD-7CB7-D794-6BD4-BB9B540BA780}"/>
                </a:ext>
              </a:extLst>
            </p:cNvPr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963;p48">
              <a:extLst>
                <a:ext uri="{FF2B5EF4-FFF2-40B4-BE49-F238E27FC236}">
                  <a16:creationId xmlns:a16="http://schemas.microsoft.com/office/drawing/2014/main" id="{5F3CBDDB-BAB1-CD13-F5FE-21BE7C4230EB}"/>
                </a:ext>
              </a:extLst>
            </p:cNvPr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964;p48">
              <a:extLst>
                <a:ext uri="{FF2B5EF4-FFF2-40B4-BE49-F238E27FC236}">
                  <a16:creationId xmlns:a16="http://schemas.microsoft.com/office/drawing/2014/main" id="{09603C0A-6C90-8282-D818-A2B433563D59}"/>
                </a:ext>
              </a:extLst>
            </p:cNvPr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965;p48">
              <a:extLst>
                <a:ext uri="{FF2B5EF4-FFF2-40B4-BE49-F238E27FC236}">
                  <a16:creationId xmlns:a16="http://schemas.microsoft.com/office/drawing/2014/main" id="{6046BBCB-90AE-56FC-EBEC-0CC4673B9F2D}"/>
                </a:ext>
              </a:extLst>
            </p:cNvPr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966;p48">
              <a:extLst>
                <a:ext uri="{FF2B5EF4-FFF2-40B4-BE49-F238E27FC236}">
                  <a16:creationId xmlns:a16="http://schemas.microsoft.com/office/drawing/2014/main" id="{C68F1BBB-D4F3-3FF5-50C7-0F58445FFADD}"/>
                </a:ext>
              </a:extLst>
            </p:cNvPr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" name="Google Shape;3967;p48">
              <a:extLst>
                <a:ext uri="{FF2B5EF4-FFF2-40B4-BE49-F238E27FC236}">
                  <a16:creationId xmlns:a16="http://schemas.microsoft.com/office/drawing/2014/main" id="{06CD1D41-F773-C76D-D5B3-57AF1D353D11}"/>
                </a:ext>
              </a:extLst>
            </p:cNvPr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821" name="Google Shape;3968;p48">
                <a:extLst>
                  <a:ext uri="{FF2B5EF4-FFF2-40B4-BE49-F238E27FC236}">
                    <a16:creationId xmlns:a16="http://schemas.microsoft.com/office/drawing/2014/main" id="{140D6872-31BE-DAFD-EDDA-DEA2D2EFCF0D}"/>
                  </a:ext>
                </a:extLst>
              </p:cNvPr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3969;p48">
                <a:extLst>
                  <a:ext uri="{FF2B5EF4-FFF2-40B4-BE49-F238E27FC236}">
                    <a16:creationId xmlns:a16="http://schemas.microsoft.com/office/drawing/2014/main" id="{F3396AB8-E3EC-549A-0C16-1D7067CF6A9F}"/>
                  </a:ext>
                </a:extLst>
              </p:cNvPr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3970;p48">
                <a:extLst>
                  <a:ext uri="{FF2B5EF4-FFF2-40B4-BE49-F238E27FC236}">
                    <a16:creationId xmlns:a16="http://schemas.microsoft.com/office/drawing/2014/main" id="{F76554D7-A67E-1BA9-56BB-971CEE47CEFD}"/>
                  </a:ext>
                </a:extLst>
              </p:cNvPr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3971;p48">
                <a:extLst>
                  <a:ext uri="{FF2B5EF4-FFF2-40B4-BE49-F238E27FC236}">
                    <a16:creationId xmlns:a16="http://schemas.microsoft.com/office/drawing/2014/main" id="{5DC1401C-00FA-1E93-DFAC-BA036B678631}"/>
                  </a:ext>
                </a:extLst>
              </p:cNvPr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3972;p48">
                <a:extLst>
                  <a:ext uri="{FF2B5EF4-FFF2-40B4-BE49-F238E27FC236}">
                    <a16:creationId xmlns:a16="http://schemas.microsoft.com/office/drawing/2014/main" id="{EFE82FCF-66B0-D6DA-3395-786FBF1BE6B6}"/>
                  </a:ext>
                </a:extLst>
              </p:cNvPr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3973;p48">
                <a:extLst>
                  <a:ext uri="{FF2B5EF4-FFF2-40B4-BE49-F238E27FC236}">
                    <a16:creationId xmlns:a16="http://schemas.microsoft.com/office/drawing/2014/main" id="{7C8A2DB7-34D6-739F-8CE1-7915B45F13F4}"/>
                  </a:ext>
                </a:extLst>
              </p:cNvPr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3974;p48">
                <a:extLst>
                  <a:ext uri="{FF2B5EF4-FFF2-40B4-BE49-F238E27FC236}">
                    <a16:creationId xmlns:a16="http://schemas.microsoft.com/office/drawing/2014/main" id="{340262F2-D8ED-CA2C-AC34-CA322632E115}"/>
                  </a:ext>
                </a:extLst>
              </p:cNvPr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3975;p48">
                <a:extLst>
                  <a:ext uri="{FF2B5EF4-FFF2-40B4-BE49-F238E27FC236}">
                    <a16:creationId xmlns:a16="http://schemas.microsoft.com/office/drawing/2014/main" id="{41428BE9-F7AE-C73A-6ED6-D9B3A36B6B14}"/>
                  </a:ext>
                </a:extLst>
              </p:cNvPr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3976;p48">
                <a:extLst>
                  <a:ext uri="{FF2B5EF4-FFF2-40B4-BE49-F238E27FC236}">
                    <a16:creationId xmlns:a16="http://schemas.microsoft.com/office/drawing/2014/main" id="{F9985145-AED0-7D2C-2BAC-F11EA99E446D}"/>
                  </a:ext>
                </a:extLst>
              </p:cNvPr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3977;p48">
                <a:extLst>
                  <a:ext uri="{FF2B5EF4-FFF2-40B4-BE49-F238E27FC236}">
                    <a16:creationId xmlns:a16="http://schemas.microsoft.com/office/drawing/2014/main" id="{CA4030E0-7F19-CF08-7FC4-F971DC44220A}"/>
                  </a:ext>
                </a:extLst>
              </p:cNvPr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3978;p48">
                <a:extLst>
                  <a:ext uri="{FF2B5EF4-FFF2-40B4-BE49-F238E27FC236}">
                    <a16:creationId xmlns:a16="http://schemas.microsoft.com/office/drawing/2014/main" id="{AB57073C-4A72-E167-5564-F3097489A18F}"/>
                  </a:ext>
                </a:extLst>
              </p:cNvPr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3979;p48">
                <a:extLst>
                  <a:ext uri="{FF2B5EF4-FFF2-40B4-BE49-F238E27FC236}">
                    <a16:creationId xmlns:a16="http://schemas.microsoft.com/office/drawing/2014/main" id="{32B558F0-6282-2A1D-ED20-864A88046D7A}"/>
                  </a:ext>
                </a:extLst>
              </p:cNvPr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3980;p48">
                <a:extLst>
                  <a:ext uri="{FF2B5EF4-FFF2-40B4-BE49-F238E27FC236}">
                    <a16:creationId xmlns:a16="http://schemas.microsoft.com/office/drawing/2014/main" id="{C5BEE7C6-FDBC-C5F0-1290-4704DA6D0502}"/>
                  </a:ext>
                </a:extLst>
              </p:cNvPr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3981;p48">
                <a:extLst>
                  <a:ext uri="{FF2B5EF4-FFF2-40B4-BE49-F238E27FC236}">
                    <a16:creationId xmlns:a16="http://schemas.microsoft.com/office/drawing/2014/main" id="{86D7441B-4737-E03A-34B9-C944245C4C31}"/>
                  </a:ext>
                </a:extLst>
              </p:cNvPr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3982;p48">
                <a:extLst>
                  <a:ext uri="{FF2B5EF4-FFF2-40B4-BE49-F238E27FC236}">
                    <a16:creationId xmlns:a16="http://schemas.microsoft.com/office/drawing/2014/main" id="{5987F09B-F9F0-2B5F-6275-5F32C5E6FE4F}"/>
                  </a:ext>
                </a:extLst>
              </p:cNvPr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3983;p48">
                <a:extLst>
                  <a:ext uri="{FF2B5EF4-FFF2-40B4-BE49-F238E27FC236}">
                    <a16:creationId xmlns:a16="http://schemas.microsoft.com/office/drawing/2014/main" id="{8F9C0526-1607-2BC4-7FD6-5DA7D0B857AE}"/>
                  </a:ext>
                </a:extLst>
              </p:cNvPr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3984;p48">
                <a:extLst>
                  <a:ext uri="{FF2B5EF4-FFF2-40B4-BE49-F238E27FC236}">
                    <a16:creationId xmlns:a16="http://schemas.microsoft.com/office/drawing/2014/main" id="{0D7CE934-48A7-5475-7128-9A3283AE99A7}"/>
                  </a:ext>
                </a:extLst>
              </p:cNvPr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3985;p48">
              <a:extLst>
                <a:ext uri="{FF2B5EF4-FFF2-40B4-BE49-F238E27FC236}">
                  <a16:creationId xmlns:a16="http://schemas.microsoft.com/office/drawing/2014/main" id="{7284EB48-DF96-0146-4462-112CA4A31A94}"/>
                </a:ext>
              </a:extLst>
            </p:cNvPr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805" name="Google Shape;3986;p48">
                <a:extLst>
                  <a:ext uri="{FF2B5EF4-FFF2-40B4-BE49-F238E27FC236}">
                    <a16:creationId xmlns:a16="http://schemas.microsoft.com/office/drawing/2014/main" id="{66D2807F-35B4-DD76-2819-CF6616CB7BF5}"/>
                  </a:ext>
                </a:extLst>
              </p:cNvPr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3987;p48">
                <a:extLst>
                  <a:ext uri="{FF2B5EF4-FFF2-40B4-BE49-F238E27FC236}">
                    <a16:creationId xmlns:a16="http://schemas.microsoft.com/office/drawing/2014/main" id="{10E106CC-5FC8-3D71-D8E7-C1856A496F91}"/>
                  </a:ext>
                </a:extLst>
              </p:cNvPr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3988;p48">
                <a:extLst>
                  <a:ext uri="{FF2B5EF4-FFF2-40B4-BE49-F238E27FC236}">
                    <a16:creationId xmlns:a16="http://schemas.microsoft.com/office/drawing/2014/main" id="{5082F177-841D-F14E-13F0-663C8B70C2E7}"/>
                  </a:ext>
                </a:extLst>
              </p:cNvPr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3989;p48">
                <a:extLst>
                  <a:ext uri="{FF2B5EF4-FFF2-40B4-BE49-F238E27FC236}">
                    <a16:creationId xmlns:a16="http://schemas.microsoft.com/office/drawing/2014/main" id="{798A8A82-702E-F1C1-AEB1-D8084298B07F}"/>
                  </a:ext>
                </a:extLst>
              </p:cNvPr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3990;p48">
                <a:extLst>
                  <a:ext uri="{FF2B5EF4-FFF2-40B4-BE49-F238E27FC236}">
                    <a16:creationId xmlns:a16="http://schemas.microsoft.com/office/drawing/2014/main" id="{B460835E-86D5-E211-B8E1-8FF48569C102}"/>
                  </a:ext>
                </a:extLst>
              </p:cNvPr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3991;p48">
                <a:extLst>
                  <a:ext uri="{FF2B5EF4-FFF2-40B4-BE49-F238E27FC236}">
                    <a16:creationId xmlns:a16="http://schemas.microsoft.com/office/drawing/2014/main" id="{0B62BA97-D0FE-183B-7FB9-D4B01F2E0A9C}"/>
                  </a:ext>
                </a:extLst>
              </p:cNvPr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3992;p48">
                <a:extLst>
                  <a:ext uri="{FF2B5EF4-FFF2-40B4-BE49-F238E27FC236}">
                    <a16:creationId xmlns:a16="http://schemas.microsoft.com/office/drawing/2014/main" id="{9FA1E14E-3462-A0B3-7F54-3B43DCB3B667}"/>
                  </a:ext>
                </a:extLst>
              </p:cNvPr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3993;p48">
                <a:extLst>
                  <a:ext uri="{FF2B5EF4-FFF2-40B4-BE49-F238E27FC236}">
                    <a16:creationId xmlns:a16="http://schemas.microsoft.com/office/drawing/2014/main" id="{1C2EFD36-9D80-3C53-E375-33DB22DEB735}"/>
                  </a:ext>
                </a:extLst>
              </p:cNvPr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3994;p48">
                <a:extLst>
                  <a:ext uri="{FF2B5EF4-FFF2-40B4-BE49-F238E27FC236}">
                    <a16:creationId xmlns:a16="http://schemas.microsoft.com/office/drawing/2014/main" id="{4D674974-51F5-C056-83E0-89FF60B97653}"/>
                  </a:ext>
                </a:extLst>
              </p:cNvPr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3995;p48">
                <a:extLst>
                  <a:ext uri="{FF2B5EF4-FFF2-40B4-BE49-F238E27FC236}">
                    <a16:creationId xmlns:a16="http://schemas.microsoft.com/office/drawing/2014/main" id="{26508FAB-C19D-C8DF-68DC-7BA7260A1E07}"/>
                  </a:ext>
                </a:extLst>
              </p:cNvPr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3996;p48">
                <a:extLst>
                  <a:ext uri="{FF2B5EF4-FFF2-40B4-BE49-F238E27FC236}">
                    <a16:creationId xmlns:a16="http://schemas.microsoft.com/office/drawing/2014/main" id="{93546D1D-2798-1AB8-EC0D-9101A5B62D7C}"/>
                  </a:ext>
                </a:extLst>
              </p:cNvPr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6" name="Google Shape;3997;p48">
                <a:extLst>
                  <a:ext uri="{FF2B5EF4-FFF2-40B4-BE49-F238E27FC236}">
                    <a16:creationId xmlns:a16="http://schemas.microsoft.com/office/drawing/2014/main" id="{D0D64F30-420B-4BED-A749-11EDDBB1A9F9}"/>
                  </a:ext>
                </a:extLst>
              </p:cNvPr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3998;p48">
                <a:extLst>
                  <a:ext uri="{FF2B5EF4-FFF2-40B4-BE49-F238E27FC236}">
                    <a16:creationId xmlns:a16="http://schemas.microsoft.com/office/drawing/2014/main" id="{DF05BA95-1E40-CA0F-BF69-2202B28911BE}"/>
                  </a:ext>
                </a:extLst>
              </p:cNvPr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3999;p48">
                <a:extLst>
                  <a:ext uri="{FF2B5EF4-FFF2-40B4-BE49-F238E27FC236}">
                    <a16:creationId xmlns:a16="http://schemas.microsoft.com/office/drawing/2014/main" id="{F7B28FEA-8261-54CD-814A-416514B0E590}"/>
                  </a:ext>
                </a:extLst>
              </p:cNvPr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4000;p48">
                <a:extLst>
                  <a:ext uri="{FF2B5EF4-FFF2-40B4-BE49-F238E27FC236}">
                    <a16:creationId xmlns:a16="http://schemas.microsoft.com/office/drawing/2014/main" id="{374BF1E0-8EA3-909E-19E0-5FC1F4FDE44E}"/>
                  </a:ext>
                </a:extLst>
              </p:cNvPr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4001;p48">
                <a:extLst>
                  <a:ext uri="{FF2B5EF4-FFF2-40B4-BE49-F238E27FC236}">
                    <a16:creationId xmlns:a16="http://schemas.microsoft.com/office/drawing/2014/main" id="{F23FCF62-327C-B635-925D-00CDA6E0AC66}"/>
                  </a:ext>
                </a:extLst>
              </p:cNvPr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4002;p48">
              <a:extLst>
                <a:ext uri="{FF2B5EF4-FFF2-40B4-BE49-F238E27FC236}">
                  <a16:creationId xmlns:a16="http://schemas.microsoft.com/office/drawing/2014/main" id="{7AF90A45-D330-2DCC-7DE8-069DA223D0BF}"/>
                </a:ext>
              </a:extLst>
            </p:cNvPr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789" name="Google Shape;4003;p48">
                <a:extLst>
                  <a:ext uri="{FF2B5EF4-FFF2-40B4-BE49-F238E27FC236}">
                    <a16:creationId xmlns:a16="http://schemas.microsoft.com/office/drawing/2014/main" id="{DFDA42F5-098F-2D0A-3A93-16ECB40E075C}"/>
                  </a:ext>
                </a:extLst>
              </p:cNvPr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4004;p48">
                <a:extLst>
                  <a:ext uri="{FF2B5EF4-FFF2-40B4-BE49-F238E27FC236}">
                    <a16:creationId xmlns:a16="http://schemas.microsoft.com/office/drawing/2014/main" id="{95D39302-9AEF-C124-A0B4-8315A415C7EF}"/>
                  </a:ext>
                </a:extLst>
              </p:cNvPr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4005;p48">
                <a:extLst>
                  <a:ext uri="{FF2B5EF4-FFF2-40B4-BE49-F238E27FC236}">
                    <a16:creationId xmlns:a16="http://schemas.microsoft.com/office/drawing/2014/main" id="{073A1332-B84E-F011-6537-6E88B4C975BC}"/>
                  </a:ext>
                </a:extLst>
              </p:cNvPr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4006;p48">
                <a:extLst>
                  <a:ext uri="{FF2B5EF4-FFF2-40B4-BE49-F238E27FC236}">
                    <a16:creationId xmlns:a16="http://schemas.microsoft.com/office/drawing/2014/main" id="{52E6836A-5478-216A-B50B-6C0B0E598635}"/>
                  </a:ext>
                </a:extLst>
              </p:cNvPr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4007;p48">
                <a:extLst>
                  <a:ext uri="{FF2B5EF4-FFF2-40B4-BE49-F238E27FC236}">
                    <a16:creationId xmlns:a16="http://schemas.microsoft.com/office/drawing/2014/main" id="{3F744AE1-6618-116B-8E3F-A85E1E4C476B}"/>
                  </a:ext>
                </a:extLst>
              </p:cNvPr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4008;p48">
                <a:extLst>
                  <a:ext uri="{FF2B5EF4-FFF2-40B4-BE49-F238E27FC236}">
                    <a16:creationId xmlns:a16="http://schemas.microsoft.com/office/drawing/2014/main" id="{506BB86B-9555-3EDA-A041-BDD297169663}"/>
                  </a:ext>
                </a:extLst>
              </p:cNvPr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4009;p48">
                <a:extLst>
                  <a:ext uri="{FF2B5EF4-FFF2-40B4-BE49-F238E27FC236}">
                    <a16:creationId xmlns:a16="http://schemas.microsoft.com/office/drawing/2014/main" id="{9E193059-5956-5C68-419D-E7E392630391}"/>
                  </a:ext>
                </a:extLst>
              </p:cNvPr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4010;p48">
                <a:extLst>
                  <a:ext uri="{FF2B5EF4-FFF2-40B4-BE49-F238E27FC236}">
                    <a16:creationId xmlns:a16="http://schemas.microsoft.com/office/drawing/2014/main" id="{BD9157A1-1056-F533-6FBB-2938DCE033C3}"/>
                  </a:ext>
                </a:extLst>
              </p:cNvPr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4011;p48">
                <a:extLst>
                  <a:ext uri="{FF2B5EF4-FFF2-40B4-BE49-F238E27FC236}">
                    <a16:creationId xmlns:a16="http://schemas.microsoft.com/office/drawing/2014/main" id="{7742DECA-24C8-2A73-DD4F-4BC117AFD03C}"/>
                  </a:ext>
                </a:extLst>
              </p:cNvPr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4012;p48">
                <a:extLst>
                  <a:ext uri="{FF2B5EF4-FFF2-40B4-BE49-F238E27FC236}">
                    <a16:creationId xmlns:a16="http://schemas.microsoft.com/office/drawing/2014/main" id="{3614AAFF-6A9C-C0C9-093A-9023CA404AC6}"/>
                  </a:ext>
                </a:extLst>
              </p:cNvPr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4013;p48">
                <a:extLst>
                  <a:ext uri="{FF2B5EF4-FFF2-40B4-BE49-F238E27FC236}">
                    <a16:creationId xmlns:a16="http://schemas.microsoft.com/office/drawing/2014/main" id="{02889D96-F917-B653-E9AB-08A6116C434D}"/>
                  </a:ext>
                </a:extLst>
              </p:cNvPr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4014;p48">
                <a:extLst>
                  <a:ext uri="{FF2B5EF4-FFF2-40B4-BE49-F238E27FC236}">
                    <a16:creationId xmlns:a16="http://schemas.microsoft.com/office/drawing/2014/main" id="{7B3A1FDF-08E1-8BC8-28ED-067B4175B470}"/>
                  </a:ext>
                </a:extLst>
              </p:cNvPr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4015;p48">
                <a:extLst>
                  <a:ext uri="{FF2B5EF4-FFF2-40B4-BE49-F238E27FC236}">
                    <a16:creationId xmlns:a16="http://schemas.microsoft.com/office/drawing/2014/main" id="{634DD45D-3AC1-C1DE-B6E7-F0B0ABC8906E}"/>
                  </a:ext>
                </a:extLst>
              </p:cNvPr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4016;p48">
                <a:extLst>
                  <a:ext uri="{FF2B5EF4-FFF2-40B4-BE49-F238E27FC236}">
                    <a16:creationId xmlns:a16="http://schemas.microsoft.com/office/drawing/2014/main" id="{EC2B572D-F1D6-F2A3-1540-6E0FDA40A2DC}"/>
                  </a:ext>
                </a:extLst>
              </p:cNvPr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4017;p48">
                <a:extLst>
                  <a:ext uri="{FF2B5EF4-FFF2-40B4-BE49-F238E27FC236}">
                    <a16:creationId xmlns:a16="http://schemas.microsoft.com/office/drawing/2014/main" id="{D6EE7807-E130-8B8A-6B2D-B394E231F093}"/>
                  </a:ext>
                </a:extLst>
              </p:cNvPr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4018;p48">
                <a:extLst>
                  <a:ext uri="{FF2B5EF4-FFF2-40B4-BE49-F238E27FC236}">
                    <a16:creationId xmlns:a16="http://schemas.microsoft.com/office/drawing/2014/main" id="{F614CD06-7E1A-7A42-D32A-3CDC897975BA}"/>
                  </a:ext>
                </a:extLst>
              </p:cNvPr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" name="Google Shape;4019;p48">
              <a:extLst>
                <a:ext uri="{FF2B5EF4-FFF2-40B4-BE49-F238E27FC236}">
                  <a16:creationId xmlns:a16="http://schemas.microsoft.com/office/drawing/2014/main" id="{31E58AC7-10DB-6757-8390-F18D09289D6A}"/>
                </a:ext>
              </a:extLst>
            </p:cNvPr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020;p48">
              <a:extLst>
                <a:ext uri="{FF2B5EF4-FFF2-40B4-BE49-F238E27FC236}">
                  <a16:creationId xmlns:a16="http://schemas.microsoft.com/office/drawing/2014/main" id="{CCD0A588-3C21-D6DC-16A0-1D6F55BFB3C7}"/>
                </a:ext>
              </a:extLst>
            </p:cNvPr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021;p48">
              <a:extLst>
                <a:ext uri="{FF2B5EF4-FFF2-40B4-BE49-F238E27FC236}">
                  <a16:creationId xmlns:a16="http://schemas.microsoft.com/office/drawing/2014/main" id="{2411A8EA-1526-E269-697B-AA4354D8378D}"/>
                </a:ext>
              </a:extLst>
            </p:cNvPr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4022;p48">
              <a:extLst>
                <a:ext uri="{FF2B5EF4-FFF2-40B4-BE49-F238E27FC236}">
                  <a16:creationId xmlns:a16="http://schemas.microsoft.com/office/drawing/2014/main" id="{FF670877-ABAF-345C-A508-E56C1F3BF739}"/>
                </a:ext>
              </a:extLst>
            </p:cNvPr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4023;p48">
              <a:extLst>
                <a:ext uri="{FF2B5EF4-FFF2-40B4-BE49-F238E27FC236}">
                  <a16:creationId xmlns:a16="http://schemas.microsoft.com/office/drawing/2014/main" id="{804FD983-9835-07DC-EC82-D00A36EB317A}"/>
                </a:ext>
              </a:extLst>
            </p:cNvPr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4024;p48">
              <a:extLst>
                <a:ext uri="{FF2B5EF4-FFF2-40B4-BE49-F238E27FC236}">
                  <a16:creationId xmlns:a16="http://schemas.microsoft.com/office/drawing/2014/main" id="{FCD544ED-3292-3F46-BD8A-40D04DADA1E6}"/>
                </a:ext>
              </a:extLst>
            </p:cNvPr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4025;p48">
              <a:extLst>
                <a:ext uri="{FF2B5EF4-FFF2-40B4-BE49-F238E27FC236}">
                  <a16:creationId xmlns:a16="http://schemas.microsoft.com/office/drawing/2014/main" id="{DF115B65-21EB-5345-3A10-307D5718CF7F}"/>
                </a:ext>
              </a:extLst>
            </p:cNvPr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4026;p48">
              <a:extLst>
                <a:ext uri="{FF2B5EF4-FFF2-40B4-BE49-F238E27FC236}">
                  <a16:creationId xmlns:a16="http://schemas.microsoft.com/office/drawing/2014/main" id="{26BBF159-A9EA-01C7-4D0E-988905C13297}"/>
                </a:ext>
              </a:extLst>
            </p:cNvPr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4027;p48">
              <a:extLst>
                <a:ext uri="{FF2B5EF4-FFF2-40B4-BE49-F238E27FC236}">
                  <a16:creationId xmlns:a16="http://schemas.microsoft.com/office/drawing/2014/main" id="{55BB9E9F-09FC-8004-E0ED-42862DB430B0}"/>
                </a:ext>
              </a:extLst>
            </p:cNvPr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4028;p48">
              <a:extLst>
                <a:ext uri="{FF2B5EF4-FFF2-40B4-BE49-F238E27FC236}">
                  <a16:creationId xmlns:a16="http://schemas.microsoft.com/office/drawing/2014/main" id="{315794BA-9A69-71AC-658D-2D146E296501}"/>
                </a:ext>
              </a:extLst>
            </p:cNvPr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4029;p48">
              <a:extLst>
                <a:ext uri="{FF2B5EF4-FFF2-40B4-BE49-F238E27FC236}">
                  <a16:creationId xmlns:a16="http://schemas.microsoft.com/office/drawing/2014/main" id="{0352ABF7-A918-118A-E46C-334386C9A34A}"/>
                </a:ext>
              </a:extLst>
            </p:cNvPr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4030;p48">
              <a:extLst>
                <a:ext uri="{FF2B5EF4-FFF2-40B4-BE49-F238E27FC236}">
                  <a16:creationId xmlns:a16="http://schemas.microsoft.com/office/drawing/2014/main" id="{45D34DD4-0C95-843A-09ED-1FA7D388B2CB}"/>
                </a:ext>
              </a:extLst>
            </p:cNvPr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4031;p48">
              <a:extLst>
                <a:ext uri="{FF2B5EF4-FFF2-40B4-BE49-F238E27FC236}">
                  <a16:creationId xmlns:a16="http://schemas.microsoft.com/office/drawing/2014/main" id="{FAB41710-C3CE-436C-E30E-D9D3E06EA12E}"/>
                </a:ext>
              </a:extLst>
            </p:cNvPr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4032;p48">
              <a:extLst>
                <a:ext uri="{FF2B5EF4-FFF2-40B4-BE49-F238E27FC236}">
                  <a16:creationId xmlns:a16="http://schemas.microsoft.com/office/drawing/2014/main" id="{7B097DD6-BF18-9A00-D1AD-7D3FC626B859}"/>
                </a:ext>
              </a:extLst>
            </p:cNvPr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4033;p48">
              <a:extLst>
                <a:ext uri="{FF2B5EF4-FFF2-40B4-BE49-F238E27FC236}">
                  <a16:creationId xmlns:a16="http://schemas.microsoft.com/office/drawing/2014/main" id="{8AB5E420-9056-46A4-1B13-1CEAFCAE6863}"/>
                </a:ext>
              </a:extLst>
            </p:cNvPr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4034;p48">
              <a:extLst>
                <a:ext uri="{FF2B5EF4-FFF2-40B4-BE49-F238E27FC236}">
                  <a16:creationId xmlns:a16="http://schemas.microsoft.com/office/drawing/2014/main" id="{C37EF575-9713-6AD8-3DD9-5CDD40A75DDE}"/>
                </a:ext>
              </a:extLst>
            </p:cNvPr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4035;p48">
              <a:extLst>
                <a:ext uri="{FF2B5EF4-FFF2-40B4-BE49-F238E27FC236}">
                  <a16:creationId xmlns:a16="http://schemas.microsoft.com/office/drawing/2014/main" id="{C204A9D0-ED95-6F3A-FBF2-F0F6CA44DCB1}"/>
                </a:ext>
              </a:extLst>
            </p:cNvPr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4036;p48">
              <a:extLst>
                <a:ext uri="{FF2B5EF4-FFF2-40B4-BE49-F238E27FC236}">
                  <a16:creationId xmlns:a16="http://schemas.microsoft.com/office/drawing/2014/main" id="{BAD65308-3D68-1EE2-F133-86A560706775}"/>
                </a:ext>
              </a:extLst>
            </p:cNvPr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4037;p48">
              <a:extLst>
                <a:ext uri="{FF2B5EF4-FFF2-40B4-BE49-F238E27FC236}">
                  <a16:creationId xmlns:a16="http://schemas.microsoft.com/office/drawing/2014/main" id="{F31686E1-A611-3288-6089-4514D4D409EF}"/>
                </a:ext>
              </a:extLst>
            </p:cNvPr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4038;p48">
              <a:extLst>
                <a:ext uri="{FF2B5EF4-FFF2-40B4-BE49-F238E27FC236}">
                  <a16:creationId xmlns:a16="http://schemas.microsoft.com/office/drawing/2014/main" id="{F34564BB-DD60-F0ED-EF15-0B3A16BF6896}"/>
                </a:ext>
              </a:extLst>
            </p:cNvPr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4039;p48">
              <a:extLst>
                <a:ext uri="{FF2B5EF4-FFF2-40B4-BE49-F238E27FC236}">
                  <a16:creationId xmlns:a16="http://schemas.microsoft.com/office/drawing/2014/main" id="{03FF0260-8906-FCDD-1D9C-3F707A47BCA9}"/>
                </a:ext>
              </a:extLst>
            </p:cNvPr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4040;p48">
              <a:extLst>
                <a:ext uri="{FF2B5EF4-FFF2-40B4-BE49-F238E27FC236}">
                  <a16:creationId xmlns:a16="http://schemas.microsoft.com/office/drawing/2014/main" id="{E22082D1-39FF-3E22-3CB2-E01CF48B0427}"/>
                </a:ext>
              </a:extLst>
            </p:cNvPr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4041;p48">
              <a:extLst>
                <a:ext uri="{FF2B5EF4-FFF2-40B4-BE49-F238E27FC236}">
                  <a16:creationId xmlns:a16="http://schemas.microsoft.com/office/drawing/2014/main" id="{CE54051A-07F9-D3BC-D594-F8C49BEEA4B2}"/>
                </a:ext>
              </a:extLst>
            </p:cNvPr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4042;p48">
              <a:extLst>
                <a:ext uri="{FF2B5EF4-FFF2-40B4-BE49-F238E27FC236}">
                  <a16:creationId xmlns:a16="http://schemas.microsoft.com/office/drawing/2014/main" id="{37095A7F-B012-2BC8-0F03-93C387E9F03D}"/>
                </a:ext>
              </a:extLst>
            </p:cNvPr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4043;p48">
              <a:extLst>
                <a:ext uri="{FF2B5EF4-FFF2-40B4-BE49-F238E27FC236}">
                  <a16:creationId xmlns:a16="http://schemas.microsoft.com/office/drawing/2014/main" id="{1358525E-BD3D-2084-2BAD-255BE21D625F}"/>
                </a:ext>
              </a:extLst>
            </p:cNvPr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4044;p48">
              <a:extLst>
                <a:ext uri="{FF2B5EF4-FFF2-40B4-BE49-F238E27FC236}">
                  <a16:creationId xmlns:a16="http://schemas.microsoft.com/office/drawing/2014/main" id="{535AE49F-8F75-CF13-C9AA-3FCA4388C786}"/>
                </a:ext>
              </a:extLst>
            </p:cNvPr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4045;p48">
              <a:extLst>
                <a:ext uri="{FF2B5EF4-FFF2-40B4-BE49-F238E27FC236}">
                  <a16:creationId xmlns:a16="http://schemas.microsoft.com/office/drawing/2014/main" id="{11B1DFE5-59F0-03EC-42F6-0F3EF10F65F7}"/>
                </a:ext>
              </a:extLst>
            </p:cNvPr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4046;p48">
              <a:extLst>
                <a:ext uri="{FF2B5EF4-FFF2-40B4-BE49-F238E27FC236}">
                  <a16:creationId xmlns:a16="http://schemas.microsoft.com/office/drawing/2014/main" id="{54182630-A5CA-422E-54F0-958103348E6E}"/>
                </a:ext>
              </a:extLst>
            </p:cNvPr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4047;p48">
              <a:extLst>
                <a:ext uri="{FF2B5EF4-FFF2-40B4-BE49-F238E27FC236}">
                  <a16:creationId xmlns:a16="http://schemas.microsoft.com/office/drawing/2014/main" id="{1FC282DF-E8D7-899A-7317-806EAAFACA0A}"/>
                </a:ext>
              </a:extLst>
            </p:cNvPr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4048;p48">
              <a:extLst>
                <a:ext uri="{FF2B5EF4-FFF2-40B4-BE49-F238E27FC236}">
                  <a16:creationId xmlns:a16="http://schemas.microsoft.com/office/drawing/2014/main" id="{727A8D75-2184-5107-8188-B36BC3B8FE62}"/>
                </a:ext>
              </a:extLst>
            </p:cNvPr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4049;p48">
              <a:extLst>
                <a:ext uri="{FF2B5EF4-FFF2-40B4-BE49-F238E27FC236}">
                  <a16:creationId xmlns:a16="http://schemas.microsoft.com/office/drawing/2014/main" id="{DCCEB141-DFB1-19FE-11DE-D83D5D2072B9}"/>
                </a:ext>
              </a:extLst>
            </p:cNvPr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4050;p48">
              <a:extLst>
                <a:ext uri="{FF2B5EF4-FFF2-40B4-BE49-F238E27FC236}">
                  <a16:creationId xmlns:a16="http://schemas.microsoft.com/office/drawing/2014/main" id="{B38502B1-9603-E8E6-38F6-5760306EE96B}"/>
                </a:ext>
              </a:extLst>
            </p:cNvPr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4051;p48">
              <a:extLst>
                <a:ext uri="{FF2B5EF4-FFF2-40B4-BE49-F238E27FC236}">
                  <a16:creationId xmlns:a16="http://schemas.microsoft.com/office/drawing/2014/main" id="{63CA96A3-D390-27E8-CB1B-383FCC440883}"/>
                </a:ext>
              </a:extLst>
            </p:cNvPr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4052;p48">
              <a:extLst>
                <a:ext uri="{FF2B5EF4-FFF2-40B4-BE49-F238E27FC236}">
                  <a16:creationId xmlns:a16="http://schemas.microsoft.com/office/drawing/2014/main" id="{EFA18CAE-BC18-20A8-1112-121E705EE5AC}"/>
                </a:ext>
              </a:extLst>
            </p:cNvPr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4053;p48">
              <a:extLst>
                <a:ext uri="{FF2B5EF4-FFF2-40B4-BE49-F238E27FC236}">
                  <a16:creationId xmlns:a16="http://schemas.microsoft.com/office/drawing/2014/main" id="{0E49EBF3-EE91-0C31-FD25-6A7175A7E6B3}"/>
                </a:ext>
              </a:extLst>
            </p:cNvPr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3E7E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4054;p48">
              <a:extLst>
                <a:ext uri="{FF2B5EF4-FFF2-40B4-BE49-F238E27FC236}">
                  <a16:creationId xmlns:a16="http://schemas.microsoft.com/office/drawing/2014/main" id="{175D06FE-C4ED-BC20-E59D-863851FB105B}"/>
                </a:ext>
              </a:extLst>
            </p:cNvPr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4055;p48">
              <a:extLst>
                <a:ext uri="{FF2B5EF4-FFF2-40B4-BE49-F238E27FC236}">
                  <a16:creationId xmlns:a16="http://schemas.microsoft.com/office/drawing/2014/main" id="{6C974C40-EF0C-B1A9-F040-437755BD1777}"/>
                </a:ext>
              </a:extLst>
            </p:cNvPr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4056;p48">
              <a:extLst>
                <a:ext uri="{FF2B5EF4-FFF2-40B4-BE49-F238E27FC236}">
                  <a16:creationId xmlns:a16="http://schemas.microsoft.com/office/drawing/2014/main" id="{51905BF6-7C9D-7EE4-02A6-49A6EA01E032}"/>
                </a:ext>
              </a:extLst>
            </p:cNvPr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4057;p48">
              <a:extLst>
                <a:ext uri="{FF2B5EF4-FFF2-40B4-BE49-F238E27FC236}">
                  <a16:creationId xmlns:a16="http://schemas.microsoft.com/office/drawing/2014/main" id="{A40E5078-08A5-8ACE-71C8-6A28B23EAE45}"/>
                </a:ext>
              </a:extLst>
            </p:cNvPr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4058;p48">
              <a:extLst>
                <a:ext uri="{FF2B5EF4-FFF2-40B4-BE49-F238E27FC236}">
                  <a16:creationId xmlns:a16="http://schemas.microsoft.com/office/drawing/2014/main" id="{B862B420-AD17-D5E2-4BAB-DF4747D8DDF6}"/>
                </a:ext>
              </a:extLst>
            </p:cNvPr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4059;p48">
              <a:extLst>
                <a:ext uri="{FF2B5EF4-FFF2-40B4-BE49-F238E27FC236}">
                  <a16:creationId xmlns:a16="http://schemas.microsoft.com/office/drawing/2014/main" id="{4B31EE16-0BFA-AD9B-44D8-D8BB72926B91}"/>
                </a:ext>
              </a:extLst>
            </p:cNvPr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4060;p48">
              <a:extLst>
                <a:ext uri="{FF2B5EF4-FFF2-40B4-BE49-F238E27FC236}">
                  <a16:creationId xmlns:a16="http://schemas.microsoft.com/office/drawing/2014/main" id="{0B3D27D7-E744-23B9-A111-AE3DE420A515}"/>
                </a:ext>
              </a:extLst>
            </p:cNvPr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4061;p48">
              <a:extLst>
                <a:ext uri="{FF2B5EF4-FFF2-40B4-BE49-F238E27FC236}">
                  <a16:creationId xmlns:a16="http://schemas.microsoft.com/office/drawing/2014/main" id="{26465F41-75AB-2FAB-F27D-EEAE3CF1B93A}"/>
                </a:ext>
              </a:extLst>
            </p:cNvPr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4062;p48">
              <a:extLst>
                <a:ext uri="{FF2B5EF4-FFF2-40B4-BE49-F238E27FC236}">
                  <a16:creationId xmlns:a16="http://schemas.microsoft.com/office/drawing/2014/main" id="{4956BD28-9560-76F3-BE1A-F2C35C660556}"/>
                </a:ext>
              </a:extLst>
            </p:cNvPr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4063;p48">
              <a:extLst>
                <a:ext uri="{FF2B5EF4-FFF2-40B4-BE49-F238E27FC236}">
                  <a16:creationId xmlns:a16="http://schemas.microsoft.com/office/drawing/2014/main" id="{17775E53-7B4E-D60D-281F-2FC5DD80D89A}"/>
                </a:ext>
              </a:extLst>
            </p:cNvPr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4064;p48">
              <a:extLst>
                <a:ext uri="{FF2B5EF4-FFF2-40B4-BE49-F238E27FC236}">
                  <a16:creationId xmlns:a16="http://schemas.microsoft.com/office/drawing/2014/main" id="{43200A5D-028A-43BA-265C-57A5116DF84B}"/>
                </a:ext>
              </a:extLst>
            </p:cNvPr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4065;p48">
              <a:extLst>
                <a:ext uri="{FF2B5EF4-FFF2-40B4-BE49-F238E27FC236}">
                  <a16:creationId xmlns:a16="http://schemas.microsoft.com/office/drawing/2014/main" id="{A2A1CB23-78D8-5217-AB59-385289E7143D}"/>
                </a:ext>
              </a:extLst>
            </p:cNvPr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4066;p48">
              <a:extLst>
                <a:ext uri="{FF2B5EF4-FFF2-40B4-BE49-F238E27FC236}">
                  <a16:creationId xmlns:a16="http://schemas.microsoft.com/office/drawing/2014/main" id="{C05ED549-20F7-CE7E-0697-C22D98E57C6C}"/>
                </a:ext>
              </a:extLst>
            </p:cNvPr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4067;p48">
              <a:extLst>
                <a:ext uri="{FF2B5EF4-FFF2-40B4-BE49-F238E27FC236}">
                  <a16:creationId xmlns:a16="http://schemas.microsoft.com/office/drawing/2014/main" id="{88D97A45-834D-3893-E9FF-9A4125FF0B8B}"/>
                </a:ext>
              </a:extLst>
            </p:cNvPr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4068;p48">
              <a:extLst>
                <a:ext uri="{FF2B5EF4-FFF2-40B4-BE49-F238E27FC236}">
                  <a16:creationId xmlns:a16="http://schemas.microsoft.com/office/drawing/2014/main" id="{22EE9E15-18DB-E039-9425-733205304F30}"/>
                </a:ext>
              </a:extLst>
            </p:cNvPr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4069;p48">
              <a:extLst>
                <a:ext uri="{FF2B5EF4-FFF2-40B4-BE49-F238E27FC236}">
                  <a16:creationId xmlns:a16="http://schemas.microsoft.com/office/drawing/2014/main" id="{10351AA1-62E2-1CAC-C791-DCA0773E94C5}"/>
                </a:ext>
              </a:extLst>
            </p:cNvPr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4070;p48">
              <a:extLst>
                <a:ext uri="{FF2B5EF4-FFF2-40B4-BE49-F238E27FC236}">
                  <a16:creationId xmlns:a16="http://schemas.microsoft.com/office/drawing/2014/main" id="{3E711DC9-0F2C-96BC-FC75-834D766A9868}"/>
                </a:ext>
              </a:extLst>
            </p:cNvPr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4071;p48">
              <a:extLst>
                <a:ext uri="{FF2B5EF4-FFF2-40B4-BE49-F238E27FC236}">
                  <a16:creationId xmlns:a16="http://schemas.microsoft.com/office/drawing/2014/main" id="{469F5329-B145-32BD-A468-1DE7173D4806}"/>
                </a:ext>
              </a:extLst>
            </p:cNvPr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4072;p48">
              <a:extLst>
                <a:ext uri="{FF2B5EF4-FFF2-40B4-BE49-F238E27FC236}">
                  <a16:creationId xmlns:a16="http://schemas.microsoft.com/office/drawing/2014/main" id="{A61FC318-CED8-6AED-46F3-777130BC9DD4}"/>
                </a:ext>
              </a:extLst>
            </p:cNvPr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4073;p48">
              <a:extLst>
                <a:ext uri="{FF2B5EF4-FFF2-40B4-BE49-F238E27FC236}">
                  <a16:creationId xmlns:a16="http://schemas.microsoft.com/office/drawing/2014/main" id="{E5CD67E6-3FE5-6C58-FF11-F87233C106D8}"/>
                </a:ext>
              </a:extLst>
            </p:cNvPr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4074;p48">
              <a:extLst>
                <a:ext uri="{FF2B5EF4-FFF2-40B4-BE49-F238E27FC236}">
                  <a16:creationId xmlns:a16="http://schemas.microsoft.com/office/drawing/2014/main" id="{7F82781C-D6BD-2186-563B-C868637CEA71}"/>
                </a:ext>
              </a:extLst>
            </p:cNvPr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4075;p48">
              <a:extLst>
                <a:ext uri="{FF2B5EF4-FFF2-40B4-BE49-F238E27FC236}">
                  <a16:creationId xmlns:a16="http://schemas.microsoft.com/office/drawing/2014/main" id="{4FA49458-170A-446C-4120-BF82AD139421}"/>
                </a:ext>
              </a:extLst>
            </p:cNvPr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4076;p48">
              <a:extLst>
                <a:ext uri="{FF2B5EF4-FFF2-40B4-BE49-F238E27FC236}">
                  <a16:creationId xmlns:a16="http://schemas.microsoft.com/office/drawing/2014/main" id="{3BE5B41F-F9B9-0948-8D6A-D6DA01BCD1B1}"/>
                </a:ext>
              </a:extLst>
            </p:cNvPr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4077;p48">
              <a:extLst>
                <a:ext uri="{FF2B5EF4-FFF2-40B4-BE49-F238E27FC236}">
                  <a16:creationId xmlns:a16="http://schemas.microsoft.com/office/drawing/2014/main" id="{1C532600-41C6-6726-EC7D-721187459FFA}"/>
                </a:ext>
              </a:extLst>
            </p:cNvPr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4078;p48">
              <a:extLst>
                <a:ext uri="{FF2B5EF4-FFF2-40B4-BE49-F238E27FC236}">
                  <a16:creationId xmlns:a16="http://schemas.microsoft.com/office/drawing/2014/main" id="{9DEFF8C5-4CB8-042F-0909-90B5E284D863}"/>
                </a:ext>
              </a:extLst>
            </p:cNvPr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4079;p48">
              <a:extLst>
                <a:ext uri="{FF2B5EF4-FFF2-40B4-BE49-F238E27FC236}">
                  <a16:creationId xmlns:a16="http://schemas.microsoft.com/office/drawing/2014/main" id="{2BC58BFC-928A-F32B-7A23-CB2F72D84BA9}"/>
                </a:ext>
              </a:extLst>
            </p:cNvPr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4080;p48">
              <a:extLst>
                <a:ext uri="{FF2B5EF4-FFF2-40B4-BE49-F238E27FC236}">
                  <a16:creationId xmlns:a16="http://schemas.microsoft.com/office/drawing/2014/main" id="{3D15BD80-A643-D715-F81C-3A0847BD14D8}"/>
                </a:ext>
              </a:extLst>
            </p:cNvPr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4081;p48">
              <a:extLst>
                <a:ext uri="{FF2B5EF4-FFF2-40B4-BE49-F238E27FC236}">
                  <a16:creationId xmlns:a16="http://schemas.microsoft.com/office/drawing/2014/main" id="{7DC87C03-FBF7-7EED-13C7-AB4118790C3E}"/>
                </a:ext>
              </a:extLst>
            </p:cNvPr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4082;p48">
              <a:extLst>
                <a:ext uri="{FF2B5EF4-FFF2-40B4-BE49-F238E27FC236}">
                  <a16:creationId xmlns:a16="http://schemas.microsoft.com/office/drawing/2014/main" id="{F0B16A63-4880-9AFD-C1EF-039E49AF4C79}"/>
                </a:ext>
              </a:extLst>
            </p:cNvPr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4083;p48">
              <a:extLst>
                <a:ext uri="{FF2B5EF4-FFF2-40B4-BE49-F238E27FC236}">
                  <a16:creationId xmlns:a16="http://schemas.microsoft.com/office/drawing/2014/main" id="{0FF5981C-F7DF-8705-D9A7-1C9FEBB051D9}"/>
                </a:ext>
              </a:extLst>
            </p:cNvPr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4084;p48">
              <a:extLst>
                <a:ext uri="{FF2B5EF4-FFF2-40B4-BE49-F238E27FC236}">
                  <a16:creationId xmlns:a16="http://schemas.microsoft.com/office/drawing/2014/main" id="{C45389C0-31A9-36AF-8E19-EBAC28AB124A}"/>
                </a:ext>
              </a:extLst>
            </p:cNvPr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4085;p48">
              <a:extLst>
                <a:ext uri="{FF2B5EF4-FFF2-40B4-BE49-F238E27FC236}">
                  <a16:creationId xmlns:a16="http://schemas.microsoft.com/office/drawing/2014/main" id="{46E2903C-612F-76BA-F1D8-0C28B965C3D8}"/>
                </a:ext>
              </a:extLst>
            </p:cNvPr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4086;p48">
              <a:extLst>
                <a:ext uri="{FF2B5EF4-FFF2-40B4-BE49-F238E27FC236}">
                  <a16:creationId xmlns:a16="http://schemas.microsoft.com/office/drawing/2014/main" id="{D32D1A47-DB07-4C10-6F7A-93F4B602A1C6}"/>
                </a:ext>
              </a:extLst>
            </p:cNvPr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4087;p48">
              <a:extLst>
                <a:ext uri="{FF2B5EF4-FFF2-40B4-BE49-F238E27FC236}">
                  <a16:creationId xmlns:a16="http://schemas.microsoft.com/office/drawing/2014/main" id="{2EB0D453-A2FE-A47B-A4A9-46B54052C02A}"/>
                </a:ext>
              </a:extLst>
            </p:cNvPr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4088;p48">
              <a:extLst>
                <a:ext uri="{FF2B5EF4-FFF2-40B4-BE49-F238E27FC236}">
                  <a16:creationId xmlns:a16="http://schemas.microsoft.com/office/drawing/2014/main" id="{747A89AA-F24E-E38F-F1D7-732D56E1C1B4}"/>
                </a:ext>
              </a:extLst>
            </p:cNvPr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75" name="Google Shape;4089;p48">
              <a:extLst>
                <a:ext uri="{FF2B5EF4-FFF2-40B4-BE49-F238E27FC236}">
                  <a16:creationId xmlns:a16="http://schemas.microsoft.com/office/drawing/2014/main" id="{B6BAD65B-2923-7715-EC1B-09D42A070E72}"/>
                </a:ext>
              </a:extLst>
            </p:cNvPr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784" name="Google Shape;4090;p48">
                <a:extLst>
                  <a:ext uri="{FF2B5EF4-FFF2-40B4-BE49-F238E27FC236}">
                    <a16:creationId xmlns:a16="http://schemas.microsoft.com/office/drawing/2014/main" id="{F11D67B3-2F74-B14A-AE52-78333E5D70C4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4091;p48">
                <a:extLst>
                  <a:ext uri="{FF2B5EF4-FFF2-40B4-BE49-F238E27FC236}">
                    <a16:creationId xmlns:a16="http://schemas.microsoft.com/office/drawing/2014/main" id="{4CF0C2AA-423D-F2DC-0E0B-C8242DC2D96F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4092;p48">
                <a:extLst>
                  <a:ext uri="{FF2B5EF4-FFF2-40B4-BE49-F238E27FC236}">
                    <a16:creationId xmlns:a16="http://schemas.microsoft.com/office/drawing/2014/main" id="{D96E98EE-A382-1094-ADCE-386649039792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4093;p48">
                <a:extLst>
                  <a:ext uri="{FF2B5EF4-FFF2-40B4-BE49-F238E27FC236}">
                    <a16:creationId xmlns:a16="http://schemas.microsoft.com/office/drawing/2014/main" id="{A6BFFC82-28E9-C903-6ED3-36BEEA8F9018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4094;p48">
                <a:extLst>
                  <a:ext uri="{FF2B5EF4-FFF2-40B4-BE49-F238E27FC236}">
                    <a16:creationId xmlns:a16="http://schemas.microsoft.com/office/drawing/2014/main" id="{256F3DEC-9480-CA8E-F851-C3ED657E7BDA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76" name="Google Shape;4095;p48">
              <a:extLst>
                <a:ext uri="{FF2B5EF4-FFF2-40B4-BE49-F238E27FC236}">
                  <a16:creationId xmlns:a16="http://schemas.microsoft.com/office/drawing/2014/main" id="{63123D17-563A-1985-6591-ADFAE3FEC862}"/>
                </a:ext>
              </a:extLst>
            </p:cNvPr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4096;p48">
              <a:extLst>
                <a:ext uri="{FF2B5EF4-FFF2-40B4-BE49-F238E27FC236}">
                  <a16:creationId xmlns:a16="http://schemas.microsoft.com/office/drawing/2014/main" id="{8C4BE161-C811-F796-8203-0E9029C6C449}"/>
                </a:ext>
              </a:extLst>
            </p:cNvPr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78" name="Google Shape;4097;p48">
              <a:extLst>
                <a:ext uri="{FF2B5EF4-FFF2-40B4-BE49-F238E27FC236}">
                  <a16:creationId xmlns:a16="http://schemas.microsoft.com/office/drawing/2014/main" id="{3BDEA913-4AC5-AA50-6EAE-6D6DB26586F2}"/>
                </a:ext>
              </a:extLst>
            </p:cNvPr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779" name="Google Shape;4098;p48">
                <a:extLst>
                  <a:ext uri="{FF2B5EF4-FFF2-40B4-BE49-F238E27FC236}">
                    <a16:creationId xmlns:a16="http://schemas.microsoft.com/office/drawing/2014/main" id="{09EB8FBE-FB29-F1EA-564F-C905A9B8B1B0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4099;p48">
                <a:extLst>
                  <a:ext uri="{FF2B5EF4-FFF2-40B4-BE49-F238E27FC236}">
                    <a16:creationId xmlns:a16="http://schemas.microsoft.com/office/drawing/2014/main" id="{6B836B29-7137-CFF0-5C58-074305AFF53F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4100;p48">
                <a:extLst>
                  <a:ext uri="{FF2B5EF4-FFF2-40B4-BE49-F238E27FC236}">
                    <a16:creationId xmlns:a16="http://schemas.microsoft.com/office/drawing/2014/main" id="{42057737-B2E6-07B3-A7D4-10DC8109FEE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4101;p48">
                <a:extLst>
                  <a:ext uri="{FF2B5EF4-FFF2-40B4-BE49-F238E27FC236}">
                    <a16:creationId xmlns:a16="http://schemas.microsoft.com/office/drawing/2014/main" id="{C11C8B85-9FBA-AB3A-EE0A-04D5CB56BD8E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3" name="Google Shape;4102;p48">
                <a:extLst>
                  <a:ext uri="{FF2B5EF4-FFF2-40B4-BE49-F238E27FC236}">
                    <a16:creationId xmlns:a16="http://schemas.microsoft.com/office/drawing/2014/main" id="{73F8437C-9722-F137-B3CE-009F83204E58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6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5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 Bundles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033" y="1225974"/>
            <a:ext cx="6452978" cy="365826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Executable files that can be used to apply migrations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Address some shortcomings of </a:t>
            </a:r>
            <a:r>
              <a:rPr lang="en-US" b="1"/>
              <a:t>PMC</a:t>
            </a:r>
            <a:r>
              <a:rPr lang="en-US"/>
              <a:t> and </a:t>
            </a:r>
            <a:r>
              <a:rPr lang="en-US" b="1"/>
              <a:t>CLI</a:t>
            </a:r>
            <a:r>
              <a:rPr lang="en-US"/>
              <a:t> commands</a:t>
            </a:r>
          </a:p>
          <a:p>
            <a:pPr lvl="1">
              <a:buChar char="▸"/>
            </a:pPr>
            <a:r>
              <a:rPr lang="en-US"/>
              <a:t>Can be run without needing additional tools or runtime</a:t>
            </a:r>
          </a:p>
          <a:p>
            <a:pPr lvl="1">
              <a:buChar char="▸"/>
            </a:pPr>
            <a:r>
              <a:rPr lang="en-US"/>
              <a:t>Can be used as part of a CI/CD deployment</a:t>
            </a:r>
          </a:p>
          <a:p>
            <a:pPr lvl="1">
              <a:buChar char="▸"/>
            </a:pPr>
            <a:r>
              <a:rPr lang="en-US"/>
              <a:t>Better error handling ensures that database changes succeed or fail together. </a:t>
            </a:r>
          </a:p>
          <a:p>
            <a:r>
              <a:rPr lang="en-US"/>
              <a:t>Equivalent to running database update commands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  <p:grpSp>
        <p:nvGrpSpPr>
          <p:cNvPr id="2" name="Google Shape;3917;p48">
            <a:extLst>
              <a:ext uri="{FF2B5EF4-FFF2-40B4-BE49-F238E27FC236}">
                <a16:creationId xmlns:a16="http://schemas.microsoft.com/office/drawing/2014/main" id="{10BEE30E-E94C-2F0E-A03D-20D18752B829}"/>
              </a:ext>
            </a:extLst>
          </p:cNvPr>
          <p:cNvGrpSpPr/>
          <p:nvPr/>
        </p:nvGrpSpPr>
        <p:grpSpPr>
          <a:xfrm>
            <a:off x="7132321" y="605600"/>
            <a:ext cx="1550646" cy="1684920"/>
            <a:chOff x="2244025" y="145922"/>
            <a:chExt cx="4382832" cy="4762352"/>
          </a:xfrm>
        </p:grpSpPr>
        <p:grpSp>
          <p:nvGrpSpPr>
            <p:cNvPr id="3" name="Google Shape;3918;p48">
              <a:extLst>
                <a:ext uri="{FF2B5EF4-FFF2-40B4-BE49-F238E27FC236}">
                  <a16:creationId xmlns:a16="http://schemas.microsoft.com/office/drawing/2014/main" id="{DB4628D1-AF84-B8AB-EE46-BDD3A2671D25}"/>
                </a:ext>
              </a:extLst>
            </p:cNvPr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838" name="Google Shape;3919;p48">
                <a:extLst>
                  <a:ext uri="{FF2B5EF4-FFF2-40B4-BE49-F238E27FC236}">
                    <a16:creationId xmlns:a16="http://schemas.microsoft.com/office/drawing/2014/main" id="{5B07E050-80BA-B043-B95B-39AB0EC4B16C}"/>
                  </a:ext>
                </a:extLst>
              </p:cNvPr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3920;p48">
                <a:extLst>
                  <a:ext uri="{FF2B5EF4-FFF2-40B4-BE49-F238E27FC236}">
                    <a16:creationId xmlns:a16="http://schemas.microsoft.com/office/drawing/2014/main" id="{3FEB1E15-04D2-59BE-B1DA-EEC904F82798}"/>
                  </a:ext>
                </a:extLst>
              </p:cNvPr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3921;p48">
                <a:extLst>
                  <a:ext uri="{FF2B5EF4-FFF2-40B4-BE49-F238E27FC236}">
                    <a16:creationId xmlns:a16="http://schemas.microsoft.com/office/drawing/2014/main" id="{2688B9D1-EBA0-19AF-E962-FBD32C386F61}"/>
                  </a:ext>
                </a:extLst>
              </p:cNvPr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3922;p48">
                <a:extLst>
                  <a:ext uri="{FF2B5EF4-FFF2-40B4-BE49-F238E27FC236}">
                    <a16:creationId xmlns:a16="http://schemas.microsoft.com/office/drawing/2014/main" id="{80C6BA12-4B21-2092-A517-4D2C7ED96FE2}"/>
                  </a:ext>
                </a:extLst>
              </p:cNvPr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3923;p48">
                <a:extLst>
                  <a:ext uri="{FF2B5EF4-FFF2-40B4-BE49-F238E27FC236}">
                    <a16:creationId xmlns:a16="http://schemas.microsoft.com/office/drawing/2014/main" id="{EE918E27-2A07-6FD0-A970-26A49A81D8EF}"/>
                  </a:ext>
                </a:extLst>
              </p:cNvPr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3924;p48">
                <a:extLst>
                  <a:ext uri="{FF2B5EF4-FFF2-40B4-BE49-F238E27FC236}">
                    <a16:creationId xmlns:a16="http://schemas.microsoft.com/office/drawing/2014/main" id="{5DAF6A20-1573-EB81-A3F9-FA84215C1DC5}"/>
                  </a:ext>
                </a:extLst>
              </p:cNvPr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3925;p48">
                <a:extLst>
                  <a:ext uri="{FF2B5EF4-FFF2-40B4-BE49-F238E27FC236}">
                    <a16:creationId xmlns:a16="http://schemas.microsoft.com/office/drawing/2014/main" id="{43A3F013-AD00-E7A4-D188-345CE4C6DB64}"/>
                  </a:ext>
                </a:extLst>
              </p:cNvPr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3926;p48">
                <a:extLst>
                  <a:ext uri="{FF2B5EF4-FFF2-40B4-BE49-F238E27FC236}">
                    <a16:creationId xmlns:a16="http://schemas.microsoft.com/office/drawing/2014/main" id="{0B5CC49B-A1F7-DBEF-7F06-FE8A198AD2C6}"/>
                  </a:ext>
                </a:extLst>
              </p:cNvPr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3927;p48">
                <a:extLst>
                  <a:ext uri="{FF2B5EF4-FFF2-40B4-BE49-F238E27FC236}">
                    <a16:creationId xmlns:a16="http://schemas.microsoft.com/office/drawing/2014/main" id="{5881F262-AF37-D9A8-9553-FA2C8BA25168}"/>
                  </a:ext>
                </a:extLst>
              </p:cNvPr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3928;p48">
                <a:extLst>
                  <a:ext uri="{FF2B5EF4-FFF2-40B4-BE49-F238E27FC236}">
                    <a16:creationId xmlns:a16="http://schemas.microsoft.com/office/drawing/2014/main" id="{9BA81240-0033-4B1F-7666-6BDCE3BA3716}"/>
                  </a:ext>
                </a:extLst>
              </p:cNvPr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8" name="Google Shape;3929;p48">
                <a:extLst>
                  <a:ext uri="{FF2B5EF4-FFF2-40B4-BE49-F238E27FC236}">
                    <a16:creationId xmlns:a16="http://schemas.microsoft.com/office/drawing/2014/main" id="{46D8D824-474C-C1D9-24CE-AD30C890AC22}"/>
                  </a:ext>
                </a:extLst>
              </p:cNvPr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3930;p48">
                <a:extLst>
                  <a:ext uri="{FF2B5EF4-FFF2-40B4-BE49-F238E27FC236}">
                    <a16:creationId xmlns:a16="http://schemas.microsoft.com/office/drawing/2014/main" id="{74C46B6F-0DDF-8271-E8F6-6945435AADBE}"/>
                  </a:ext>
                </a:extLst>
              </p:cNvPr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3931;p48">
                <a:extLst>
                  <a:ext uri="{FF2B5EF4-FFF2-40B4-BE49-F238E27FC236}">
                    <a16:creationId xmlns:a16="http://schemas.microsoft.com/office/drawing/2014/main" id="{D54D5BDD-BD2F-A159-8D09-0457504FAE59}"/>
                  </a:ext>
                </a:extLst>
              </p:cNvPr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3932;p48">
                <a:extLst>
                  <a:ext uri="{FF2B5EF4-FFF2-40B4-BE49-F238E27FC236}">
                    <a16:creationId xmlns:a16="http://schemas.microsoft.com/office/drawing/2014/main" id="{8F71DF4D-416B-EDF9-2286-3A42D50A9AC7}"/>
                  </a:ext>
                </a:extLst>
              </p:cNvPr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3933;p48">
                <a:extLst>
                  <a:ext uri="{FF2B5EF4-FFF2-40B4-BE49-F238E27FC236}">
                    <a16:creationId xmlns:a16="http://schemas.microsoft.com/office/drawing/2014/main" id="{C6B772AF-2FF1-E0FC-3EF6-07D411316A23}"/>
                  </a:ext>
                </a:extLst>
              </p:cNvPr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3934;p48">
                <a:extLst>
                  <a:ext uri="{FF2B5EF4-FFF2-40B4-BE49-F238E27FC236}">
                    <a16:creationId xmlns:a16="http://schemas.microsoft.com/office/drawing/2014/main" id="{0F513E1E-D35E-855A-E338-0EFE62E696D7}"/>
                  </a:ext>
                </a:extLst>
              </p:cNvPr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3935;p48">
                <a:extLst>
                  <a:ext uri="{FF2B5EF4-FFF2-40B4-BE49-F238E27FC236}">
                    <a16:creationId xmlns:a16="http://schemas.microsoft.com/office/drawing/2014/main" id="{18ED4872-7D53-2786-26B6-6A0B9B55741E}"/>
                  </a:ext>
                </a:extLst>
              </p:cNvPr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3936;p48">
                <a:extLst>
                  <a:ext uri="{FF2B5EF4-FFF2-40B4-BE49-F238E27FC236}">
                    <a16:creationId xmlns:a16="http://schemas.microsoft.com/office/drawing/2014/main" id="{74328CAE-5138-8E8F-B35A-EBAB621C22E3}"/>
                  </a:ext>
                </a:extLst>
              </p:cNvPr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3937;p48">
                <a:extLst>
                  <a:ext uri="{FF2B5EF4-FFF2-40B4-BE49-F238E27FC236}">
                    <a16:creationId xmlns:a16="http://schemas.microsoft.com/office/drawing/2014/main" id="{0A01D169-4F83-2842-2851-54A0D9ADA50A}"/>
                  </a:ext>
                </a:extLst>
              </p:cNvPr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3938;p48">
                <a:extLst>
                  <a:ext uri="{FF2B5EF4-FFF2-40B4-BE49-F238E27FC236}">
                    <a16:creationId xmlns:a16="http://schemas.microsoft.com/office/drawing/2014/main" id="{378730E9-E03F-14D0-5F41-D2284E1977E3}"/>
                  </a:ext>
                </a:extLst>
              </p:cNvPr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3939;p48">
                <a:extLst>
                  <a:ext uri="{FF2B5EF4-FFF2-40B4-BE49-F238E27FC236}">
                    <a16:creationId xmlns:a16="http://schemas.microsoft.com/office/drawing/2014/main" id="{8ACB7C37-6F93-4277-9AEC-E6638AFE4520}"/>
                  </a:ext>
                </a:extLst>
              </p:cNvPr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3940;p48">
                <a:extLst>
                  <a:ext uri="{FF2B5EF4-FFF2-40B4-BE49-F238E27FC236}">
                    <a16:creationId xmlns:a16="http://schemas.microsoft.com/office/drawing/2014/main" id="{65039B5E-7043-94ED-3F8B-A7D0189C054C}"/>
                  </a:ext>
                </a:extLst>
              </p:cNvPr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3941;p48">
                <a:extLst>
                  <a:ext uri="{FF2B5EF4-FFF2-40B4-BE49-F238E27FC236}">
                    <a16:creationId xmlns:a16="http://schemas.microsoft.com/office/drawing/2014/main" id="{C5212F23-627A-35C5-93F1-D98227FCAA7A}"/>
                  </a:ext>
                </a:extLst>
              </p:cNvPr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3942;p48">
                <a:extLst>
                  <a:ext uri="{FF2B5EF4-FFF2-40B4-BE49-F238E27FC236}">
                    <a16:creationId xmlns:a16="http://schemas.microsoft.com/office/drawing/2014/main" id="{5DC426F3-C4EF-6FA1-38D9-1703E1DA8B7A}"/>
                  </a:ext>
                </a:extLst>
              </p:cNvPr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3943;p48">
                <a:extLst>
                  <a:ext uri="{FF2B5EF4-FFF2-40B4-BE49-F238E27FC236}">
                    <a16:creationId xmlns:a16="http://schemas.microsoft.com/office/drawing/2014/main" id="{52C82BD1-F079-FB3F-1FF3-84AE0ED6ECFB}"/>
                  </a:ext>
                </a:extLst>
              </p:cNvPr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3944;p48">
                <a:extLst>
                  <a:ext uri="{FF2B5EF4-FFF2-40B4-BE49-F238E27FC236}">
                    <a16:creationId xmlns:a16="http://schemas.microsoft.com/office/drawing/2014/main" id="{DF96087F-A104-5A72-852A-E17E5C8E2F53}"/>
                  </a:ext>
                </a:extLst>
              </p:cNvPr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4" name="Google Shape;3945;p48">
                <a:extLst>
                  <a:ext uri="{FF2B5EF4-FFF2-40B4-BE49-F238E27FC236}">
                    <a16:creationId xmlns:a16="http://schemas.microsoft.com/office/drawing/2014/main" id="{302847ED-F916-46DB-057F-AA6BC5C0BAAA}"/>
                  </a:ext>
                </a:extLst>
              </p:cNvPr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3946;p48">
                <a:extLst>
                  <a:ext uri="{FF2B5EF4-FFF2-40B4-BE49-F238E27FC236}">
                    <a16:creationId xmlns:a16="http://schemas.microsoft.com/office/drawing/2014/main" id="{2ED4C0F0-F71F-4E29-2628-19A20DBA8B28}"/>
                  </a:ext>
                </a:extLst>
              </p:cNvPr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3947;p48">
                <a:extLst>
                  <a:ext uri="{FF2B5EF4-FFF2-40B4-BE49-F238E27FC236}">
                    <a16:creationId xmlns:a16="http://schemas.microsoft.com/office/drawing/2014/main" id="{502EB4AC-4DBD-D1F9-C8C4-EDD639FB4F0A}"/>
                  </a:ext>
                </a:extLst>
              </p:cNvPr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3948;p48">
                <a:extLst>
                  <a:ext uri="{FF2B5EF4-FFF2-40B4-BE49-F238E27FC236}">
                    <a16:creationId xmlns:a16="http://schemas.microsoft.com/office/drawing/2014/main" id="{13E2A1AE-00D0-6235-D51B-D86BB4CA42A4}"/>
                  </a:ext>
                </a:extLst>
              </p:cNvPr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3949;p48">
                <a:extLst>
                  <a:ext uri="{FF2B5EF4-FFF2-40B4-BE49-F238E27FC236}">
                    <a16:creationId xmlns:a16="http://schemas.microsoft.com/office/drawing/2014/main" id="{845F6550-9672-71A0-2B50-BB176CCCC73D}"/>
                  </a:ext>
                </a:extLst>
              </p:cNvPr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3950;p48">
                <a:extLst>
                  <a:ext uri="{FF2B5EF4-FFF2-40B4-BE49-F238E27FC236}">
                    <a16:creationId xmlns:a16="http://schemas.microsoft.com/office/drawing/2014/main" id="{E9E95414-92E9-46EF-D00E-2A9DD2ED6D50}"/>
                  </a:ext>
                </a:extLst>
              </p:cNvPr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3951;p48">
                <a:extLst>
                  <a:ext uri="{FF2B5EF4-FFF2-40B4-BE49-F238E27FC236}">
                    <a16:creationId xmlns:a16="http://schemas.microsoft.com/office/drawing/2014/main" id="{1A9A1E69-56B0-30FA-6387-ED529A1E6C14}"/>
                  </a:ext>
                </a:extLst>
              </p:cNvPr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3952;p48">
                <a:extLst>
                  <a:ext uri="{FF2B5EF4-FFF2-40B4-BE49-F238E27FC236}">
                    <a16:creationId xmlns:a16="http://schemas.microsoft.com/office/drawing/2014/main" id="{20D2A32C-EAEB-8A59-AAEE-B96E09BA775C}"/>
                  </a:ext>
                </a:extLst>
              </p:cNvPr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3953;p48">
                <a:extLst>
                  <a:ext uri="{FF2B5EF4-FFF2-40B4-BE49-F238E27FC236}">
                    <a16:creationId xmlns:a16="http://schemas.microsoft.com/office/drawing/2014/main" id="{30ED98D5-D538-D72A-C5B5-735A6F843BDF}"/>
                  </a:ext>
                </a:extLst>
              </p:cNvPr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3954;p48">
                <a:extLst>
                  <a:ext uri="{FF2B5EF4-FFF2-40B4-BE49-F238E27FC236}">
                    <a16:creationId xmlns:a16="http://schemas.microsoft.com/office/drawing/2014/main" id="{5EF6E030-50AC-1A99-ED83-44430FCAC7B5}"/>
                  </a:ext>
                </a:extLst>
              </p:cNvPr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3955;p48">
                <a:extLst>
                  <a:ext uri="{FF2B5EF4-FFF2-40B4-BE49-F238E27FC236}">
                    <a16:creationId xmlns:a16="http://schemas.microsoft.com/office/drawing/2014/main" id="{30D70830-2EBC-BB69-B8AD-8D8DFF9D168C}"/>
                  </a:ext>
                </a:extLst>
              </p:cNvPr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" name="Google Shape;3956;p48">
              <a:extLst>
                <a:ext uri="{FF2B5EF4-FFF2-40B4-BE49-F238E27FC236}">
                  <a16:creationId xmlns:a16="http://schemas.microsoft.com/office/drawing/2014/main" id="{8869934F-6F56-93F9-E727-8855E60AF329}"/>
                </a:ext>
              </a:extLst>
            </p:cNvPr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957;p48">
              <a:extLst>
                <a:ext uri="{FF2B5EF4-FFF2-40B4-BE49-F238E27FC236}">
                  <a16:creationId xmlns:a16="http://schemas.microsoft.com/office/drawing/2014/main" id="{60DFA9FC-6E84-7AFC-8761-164AB252718E}"/>
                </a:ext>
              </a:extLst>
            </p:cNvPr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958;p48">
              <a:extLst>
                <a:ext uri="{FF2B5EF4-FFF2-40B4-BE49-F238E27FC236}">
                  <a16:creationId xmlns:a16="http://schemas.microsoft.com/office/drawing/2014/main" id="{359ECEE8-C9CB-50A4-6A96-17CD37688864}"/>
                </a:ext>
              </a:extLst>
            </p:cNvPr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959;p48">
              <a:extLst>
                <a:ext uri="{FF2B5EF4-FFF2-40B4-BE49-F238E27FC236}">
                  <a16:creationId xmlns:a16="http://schemas.microsoft.com/office/drawing/2014/main" id="{E0925C30-CBD2-ADDB-22D4-BD0D4473C016}"/>
                </a:ext>
              </a:extLst>
            </p:cNvPr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960;p48">
              <a:extLst>
                <a:ext uri="{FF2B5EF4-FFF2-40B4-BE49-F238E27FC236}">
                  <a16:creationId xmlns:a16="http://schemas.microsoft.com/office/drawing/2014/main" id="{30D28737-C7D9-1A02-2A9B-1CBF7CE5195E}"/>
                </a:ext>
              </a:extLst>
            </p:cNvPr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961;p48">
              <a:extLst>
                <a:ext uri="{FF2B5EF4-FFF2-40B4-BE49-F238E27FC236}">
                  <a16:creationId xmlns:a16="http://schemas.microsoft.com/office/drawing/2014/main" id="{B7D8ADC7-004B-8B7E-8294-194EA5BA74AF}"/>
                </a:ext>
              </a:extLst>
            </p:cNvPr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962;p48">
              <a:extLst>
                <a:ext uri="{FF2B5EF4-FFF2-40B4-BE49-F238E27FC236}">
                  <a16:creationId xmlns:a16="http://schemas.microsoft.com/office/drawing/2014/main" id="{55B492CD-7CB7-D794-6BD4-BB9B540BA780}"/>
                </a:ext>
              </a:extLst>
            </p:cNvPr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963;p48">
              <a:extLst>
                <a:ext uri="{FF2B5EF4-FFF2-40B4-BE49-F238E27FC236}">
                  <a16:creationId xmlns:a16="http://schemas.microsoft.com/office/drawing/2014/main" id="{5F3CBDDB-BAB1-CD13-F5FE-21BE7C4230EB}"/>
                </a:ext>
              </a:extLst>
            </p:cNvPr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964;p48">
              <a:extLst>
                <a:ext uri="{FF2B5EF4-FFF2-40B4-BE49-F238E27FC236}">
                  <a16:creationId xmlns:a16="http://schemas.microsoft.com/office/drawing/2014/main" id="{09603C0A-6C90-8282-D818-A2B433563D59}"/>
                </a:ext>
              </a:extLst>
            </p:cNvPr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965;p48">
              <a:extLst>
                <a:ext uri="{FF2B5EF4-FFF2-40B4-BE49-F238E27FC236}">
                  <a16:creationId xmlns:a16="http://schemas.microsoft.com/office/drawing/2014/main" id="{6046BBCB-90AE-56FC-EBEC-0CC4673B9F2D}"/>
                </a:ext>
              </a:extLst>
            </p:cNvPr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966;p48">
              <a:extLst>
                <a:ext uri="{FF2B5EF4-FFF2-40B4-BE49-F238E27FC236}">
                  <a16:creationId xmlns:a16="http://schemas.microsoft.com/office/drawing/2014/main" id="{C68F1BBB-D4F3-3FF5-50C7-0F58445FFADD}"/>
                </a:ext>
              </a:extLst>
            </p:cNvPr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" name="Google Shape;3967;p48">
              <a:extLst>
                <a:ext uri="{FF2B5EF4-FFF2-40B4-BE49-F238E27FC236}">
                  <a16:creationId xmlns:a16="http://schemas.microsoft.com/office/drawing/2014/main" id="{06CD1D41-F773-C76D-D5B3-57AF1D353D11}"/>
                </a:ext>
              </a:extLst>
            </p:cNvPr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821" name="Google Shape;3968;p48">
                <a:extLst>
                  <a:ext uri="{FF2B5EF4-FFF2-40B4-BE49-F238E27FC236}">
                    <a16:creationId xmlns:a16="http://schemas.microsoft.com/office/drawing/2014/main" id="{140D6872-31BE-DAFD-EDDA-DEA2D2EFCF0D}"/>
                  </a:ext>
                </a:extLst>
              </p:cNvPr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3969;p48">
                <a:extLst>
                  <a:ext uri="{FF2B5EF4-FFF2-40B4-BE49-F238E27FC236}">
                    <a16:creationId xmlns:a16="http://schemas.microsoft.com/office/drawing/2014/main" id="{F3396AB8-E3EC-549A-0C16-1D7067CF6A9F}"/>
                  </a:ext>
                </a:extLst>
              </p:cNvPr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3970;p48">
                <a:extLst>
                  <a:ext uri="{FF2B5EF4-FFF2-40B4-BE49-F238E27FC236}">
                    <a16:creationId xmlns:a16="http://schemas.microsoft.com/office/drawing/2014/main" id="{F76554D7-A67E-1BA9-56BB-971CEE47CEFD}"/>
                  </a:ext>
                </a:extLst>
              </p:cNvPr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3971;p48">
                <a:extLst>
                  <a:ext uri="{FF2B5EF4-FFF2-40B4-BE49-F238E27FC236}">
                    <a16:creationId xmlns:a16="http://schemas.microsoft.com/office/drawing/2014/main" id="{5DC1401C-00FA-1E93-DFAC-BA036B678631}"/>
                  </a:ext>
                </a:extLst>
              </p:cNvPr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3972;p48">
                <a:extLst>
                  <a:ext uri="{FF2B5EF4-FFF2-40B4-BE49-F238E27FC236}">
                    <a16:creationId xmlns:a16="http://schemas.microsoft.com/office/drawing/2014/main" id="{EFE82FCF-66B0-D6DA-3395-786FBF1BE6B6}"/>
                  </a:ext>
                </a:extLst>
              </p:cNvPr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3973;p48">
                <a:extLst>
                  <a:ext uri="{FF2B5EF4-FFF2-40B4-BE49-F238E27FC236}">
                    <a16:creationId xmlns:a16="http://schemas.microsoft.com/office/drawing/2014/main" id="{7C8A2DB7-34D6-739F-8CE1-7915B45F13F4}"/>
                  </a:ext>
                </a:extLst>
              </p:cNvPr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3974;p48">
                <a:extLst>
                  <a:ext uri="{FF2B5EF4-FFF2-40B4-BE49-F238E27FC236}">
                    <a16:creationId xmlns:a16="http://schemas.microsoft.com/office/drawing/2014/main" id="{340262F2-D8ED-CA2C-AC34-CA322632E115}"/>
                  </a:ext>
                </a:extLst>
              </p:cNvPr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3975;p48">
                <a:extLst>
                  <a:ext uri="{FF2B5EF4-FFF2-40B4-BE49-F238E27FC236}">
                    <a16:creationId xmlns:a16="http://schemas.microsoft.com/office/drawing/2014/main" id="{41428BE9-F7AE-C73A-6ED6-D9B3A36B6B14}"/>
                  </a:ext>
                </a:extLst>
              </p:cNvPr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3976;p48">
                <a:extLst>
                  <a:ext uri="{FF2B5EF4-FFF2-40B4-BE49-F238E27FC236}">
                    <a16:creationId xmlns:a16="http://schemas.microsoft.com/office/drawing/2014/main" id="{F9985145-AED0-7D2C-2BAC-F11EA99E446D}"/>
                  </a:ext>
                </a:extLst>
              </p:cNvPr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3977;p48">
                <a:extLst>
                  <a:ext uri="{FF2B5EF4-FFF2-40B4-BE49-F238E27FC236}">
                    <a16:creationId xmlns:a16="http://schemas.microsoft.com/office/drawing/2014/main" id="{CA4030E0-7F19-CF08-7FC4-F971DC44220A}"/>
                  </a:ext>
                </a:extLst>
              </p:cNvPr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3978;p48">
                <a:extLst>
                  <a:ext uri="{FF2B5EF4-FFF2-40B4-BE49-F238E27FC236}">
                    <a16:creationId xmlns:a16="http://schemas.microsoft.com/office/drawing/2014/main" id="{AB57073C-4A72-E167-5564-F3097489A18F}"/>
                  </a:ext>
                </a:extLst>
              </p:cNvPr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3979;p48">
                <a:extLst>
                  <a:ext uri="{FF2B5EF4-FFF2-40B4-BE49-F238E27FC236}">
                    <a16:creationId xmlns:a16="http://schemas.microsoft.com/office/drawing/2014/main" id="{32B558F0-6282-2A1D-ED20-864A88046D7A}"/>
                  </a:ext>
                </a:extLst>
              </p:cNvPr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3980;p48">
                <a:extLst>
                  <a:ext uri="{FF2B5EF4-FFF2-40B4-BE49-F238E27FC236}">
                    <a16:creationId xmlns:a16="http://schemas.microsoft.com/office/drawing/2014/main" id="{C5BEE7C6-FDBC-C5F0-1290-4704DA6D0502}"/>
                  </a:ext>
                </a:extLst>
              </p:cNvPr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3981;p48">
                <a:extLst>
                  <a:ext uri="{FF2B5EF4-FFF2-40B4-BE49-F238E27FC236}">
                    <a16:creationId xmlns:a16="http://schemas.microsoft.com/office/drawing/2014/main" id="{86D7441B-4737-E03A-34B9-C944245C4C31}"/>
                  </a:ext>
                </a:extLst>
              </p:cNvPr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3982;p48">
                <a:extLst>
                  <a:ext uri="{FF2B5EF4-FFF2-40B4-BE49-F238E27FC236}">
                    <a16:creationId xmlns:a16="http://schemas.microsoft.com/office/drawing/2014/main" id="{5987F09B-F9F0-2B5F-6275-5F32C5E6FE4F}"/>
                  </a:ext>
                </a:extLst>
              </p:cNvPr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3983;p48">
                <a:extLst>
                  <a:ext uri="{FF2B5EF4-FFF2-40B4-BE49-F238E27FC236}">
                    <a16:creationId xmlns:a16="http://schemas.microsoft.com/office/drawing/2014/main" id="{8F9C0526-1607-2BC4-7FD6-5DA7D0B857AE}"/>
                  </a:ext>
                </a:extLst>
              </p:cNvPr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3984;p48">
                <a:extLst>
                  <a:ext uri="{FF2B5EF4-FFF2-40B4-BE49-F238E27FC236}">
                    <a16:creationId xmlns:a16="http://schemas.microsoft.com/office/drawing/2014/main" id="{0D7CE934-48A7-5475-7128-9A3283AE99A7}"/>
                  </a:ext>
                </a:extLst>
              </p:cNvPr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3985;p48">
              <a:extLst>
                <a:ext uri="{FF2B5EF4-FFF2-40B4-BE49-F238E27FC236}">
                  <a16:creationId xmlns:a16="http://schemas.microsoft.com/office/drawing/2014/main" id="{7284EB48-DF96-0146-4462-112CA4A31A94}"/>
                </a:ext>
              </a:extLst>
            </p:cNvPr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805" name="Google Shape;3986;p48">
                <a:extLst>
                  <a:ext uri="{FF2B5EF4-FFF2-40B4-BE49-F238E27FC236}">
                    <a16:creationId xmlns:a16="http://schemas.microsoft.com/office/drawing/2014/main" id="{66D2807F-35B4-DD76-2819-CF6616CB7BF5}"/>
                  </a:ext>
                </a:extLst>
              </p:cNvPr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3987;p48">
                <a:extLst>
                  <a:ext uri="{FF2B5EF4-FFF2-40B4-BE49-F238E27FC236}">
                    <a16:creationId xmlns:a16="http://schemas.microsoft.com/office/drawing/2014/main" id="{10E106CC-5FC8-3D71-D8E7-C1856A496F91}"/>
                  </a:ext>
                </a:extLst>
              </p:cNvPr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3988;p48">
                <a:extLst>
                  <a:ext uri="{FF2B5EF4-FFF2-40B4-BE49-F238E27FC236}">
                    <a16:creationId xmlns:a16="http://schemas.microsoft.com/office/drawing/2014/main" id="{5082F177-841D-F14E-13F0-663C8B70C2E7}"/>
                  </a:ext>
                </a:extLst>
              </p:cNvPr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3989;p48">
                <a:extLst>
                  <a:ext uri="{FF2B5EF4-FFF2-40B4-BE49-F238E27FC236}">
                    <a16:creationId xmlns:a16="http://schemas.microsoft.com/office/drawing/2014/main" id="{798A8A82-702E-F1C1-AEB1-D8084298B07F}"/>
                  </a:ext>
                </a:extLst>
              </p:cNvPr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3990;p48">
                <a:extLst>
                  <a:ext uri="{FF2B5EF4-FFF2-40B4-BE49-F238E27FC236}">
                    <a16:creationId xmlns:a16="http://schemas.microsoft.com/office/drawing/2014/main" id="{B460835E-86D5-E211-B8E1-8FF48569C102}"/>
                  </a:ext>
                </a:extLst>
              </p:cNvPr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3991;p48">
                <a:extLst>
                  <a:ext uri="{FF2B5EF4-FFF2-40B4-BE49-F238E27FC236}">
                    <a16:creationId xmlns:a16="http://schemas.microsoft.com/office/drawing/2014/main" id="{0B62BA97-D0FE-183B-7FB9-D4B01F2E0A9C}"/>
                  </a:ext>
                </a:extLst>
              </p:cNvPr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3992;p48">
                <a:extLst>
                  <a:ext uri="{FF2B5EF4-FFF2-40B4-BE49-F238E27FC236}">
                    <a16:creationId xmlns:a16="http://schemas.microsoft.com/office/drawing/2014/main" id="{9FA1E14E-3462-A0B3-7F54-3B43DCB3B667}"/>
                  </a:ext>
                </a:extLst>
              </p:cNvPr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3993;p48">
                <a:extLst>
                  <a:ext uri="{FF2B5EF4-FFF2-40B4-BE49-F238E27FC236}">
                    <a16:creationId xmlns:a16="http://schemas.microsoft.com/office/drawing/2014/main" id="{1C2EFD36-9D80-3C53-E375-33DB22DEB735}"/>
                  </a:ext>
                </a:extLst>
              </p:cNvPr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3994;p48">
                <a:extLst>
                  <a:ext uri="{FF2B5EF4-FFF2-40B4-BE49-F238E27FC236}">
                    <a16:creationId xmlns:a16="http://schemas.microsoft.com/office/drawing/2014/main" id="{4D674974-51F5-C056-83E0-89FF60B97653}"/>
                  </a:ext>
                </a:extLst>
              </p:cNvPr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3995;p48">
                <a:extLst>
                  <a:ext uri="{FF2B5EF4-FFF2-40B4-BE49-F238E27FC236}">
                    <a16:creationId xmlns:a16="http://schemas.microsoft.com/office/drawing/2014/main" id="{26508FAB-C19D-C8DF-68DC-7BA7260A1E07}"/>
                  </a:ext>
                </a:extLst>
              </p:cNvPr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3996;p48">
                <a:extLst>
                  <a:ext uri="{FF2B5EF4-FFF2-40B4-BE49-F238E27FC236}">
                    <a16:creationId xmlns:a16="http://schemas.microsoft.com/office/drawing/2014/main" id="{93546D1D-2798-1AB8-EC0D-9101A5B62D7C}"/>
                  </a:ext>
                </a:extLst>
              </p:cNvPr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6" name="Google Shape;3997;p48">
                <a:extLst>
                  <a:ext uri="{FF2B5EF4-FFF2-40B4-BE49-F238E27FC236}">
                    <a16:creationId xmlns:a16="http://schemas.microsoft.com/office/drawing/2014/main" id="{D0D64F30-420B-4BED-A749-11EDDBB1A9F9}"/>
                  </a:ext>
                </a:extLst>
              </p:cNvPr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3998;p48">
                <a:extLst>
                  <a:ext uri="{FF2B5EF4-FFF2-40B4-BE49-F238E27FC236}">
                    <a16:creationId xmlns:a16="http://schemas.microsoft.com/office/drawing/2014/main" id="{DF05BA95-1E40-CA0F-BF69-2202B28911BE}"/>
                  </a:ext>
                </a:extLst>
              </p:cNvPr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3999;p48">
                <a:extLst>
                  <a:ext uri="{FF2B5EF4-FFF2-40B4-BE49-F238E27FC236}">
                    <a16:creationId xmlns:a16="http://schemas.microsoft.com/office/drawing/2014/main" id="{F7B28FEA-8261-54CD-814A-416514B0E590}"/>
                  </a:ext>
                </a:extLst>
              </p:cNvPr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4000;p48">
                <a:extLst>
                  <a:ext uri="{FF2B5EF4-FFF2-40B4-BE49-F238E27FC236}">
                    <a16:creationId xmlns:a16="http://schemas.microsoft.com/office/drawing/2014/main" id="{374BF1E0-8EA3-909E-19E0-5FC1F4FDE44E}"/>
                  </a:ext>
                </a:extLst>
              </p:cNvPr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4001;p48">
                <a:extLst>
                  <a:ext uri="{FF2B5EF4-FFF2-40B4-BE49-F238E27FC236}">
                    <a16:creationId xmlns:a16="http://schemas.microsoft.com/office/drawing/2014/main" id="{F23FCF62-327C-B635-925D-00CDA6E0AC66}"/>
                  </a:ext>
                </a:extLst>
              </p:cNvPr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4002;p48">
              <a:extLst>
                <a:ext uri="{FF2B5EF4-FFF2-40B4-BE49-F238E27FC236}">
                  <a16:creationId xmlns:a16="http://schemas.microsoft.com/office/drawing/2014/main" id="{7AF90A45-D330-2DCC-7DE8-069DA223D0BF}"/>
                </a:ext>
              </a:extLst>
            </p:cNvPr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789" name="Google Shape;4003;p48">
                <a:extLst>
                  <a:ext uri="{FF2B5EF4-FFF2-40B4-BE49-F238E27FC236}">
                    <a16:creationId xmlns:a16="http://schemas.microsoft.com/office/drawing/2014/main" id="{DFDA42F5-098F-2D0A-3A93-16ECB40E075C}"/>
                  </a:ext>
                </a:extLst>
              </p:cNvPr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4004;p48">
                <a:extLst>
                  <a:ext uri="{FF2B5EF4-FFF2-40B4-BE49-F238E27FC236}">
                    <a16:creationId xmlns:a16="http://schemas.microsoft.com/office/drawing/2014/main" id="{95D39302-9AEF-C124-A0B4-8315A415C7EF}"/>
                  </a:ext>
                </a:extLst>
              </p:cNvPr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4005;p48">
                <a:extLst>
                  <a:ext uri="{FF2B5EF4-FFF2-40B4-BE49-F238E27FC236}">
                    <a16:creationId xmlns:a16="http://schemas.microsoft.com/office/drawing/2014/main" id="{073A1332-B84E-F011-6537-6E88B4C975BC}"/>
                  </a:ext>
                </a:extLst>
              </p:cNvPr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4006;p48">
                <a:extLst>
                  <a:ext uri="{FF2B5EF4-FFF2-40B4-BE49-F238E27FC236}">
                    <a16:creationId xmlns:a16="http://schemas.microsoft.com/office/drawing/2014/main" id="{52E6836A-5478-216A-B50B-6C0B0E598635}"/>
                  </a:ext>
                </a:extLst>
              </p:cNvPr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4007;p48">
                <a:extLst>
                  <a:ext uri="{FF2B5EF4-FFF2-40B4-BE49-F238E27FC236}">
                    <a16:creationId xmlns:a16="http://schemas.microsoft.com/office/drawing/2014/main" id="{3F744AE1-6618-116B-8E3F-A85E1E4C476B}"/>
                  </a:ext>
                </a:extLst>
              </p:cNvPr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4008;p48">
                <a:extLst>
                  <a:ext uri="{FF2B5EF4-FFF2-40B4-BE49-F238E27FC236}">
                    <a16:creationId xmlns:a16="http://schemas.microsoft.com/office/drawing/2014/main" id="{506BB86B-9555-3EDA-A041-BDD297169663}"/>
                  </a:ext>
                </a:extLst>
              </p:cNvPr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4009;p48">
                <a:extLst>
                  <a:ext uri="{FF2B5EF4-FFF2-40B4-BE49-F238E27FC236}">
                    <a16:creationId xmlns:a16="http://schemas.microsoft.com/office/drawing/2014/main" id="{9E193059-5956-5C68-419D-E7E392630391}"/>
                  </a:ext>
                </a:extLst>
              </p:cNvPr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4010;p48">
                <a:extLst>
                  <a:ext uri="{FF2B5EF4-FFF2-40B4-BE49-F238E27FC236}">
                    <a16:creationId xmlns:a16="http://schemas.microsoft.com/office/drawing/2014/main" id="{BD9157A1-1056-F533-6FBB-2938DCE033C3}"/>
                  </a:ext>
                </a:extLst>
              </p:cNvPr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4011;p48">
                <a:extLst>
                  <a:ext uri="{FF2B5EF4-FFF2-40B4-BE49-F238E27FC236}">
                    <a16:creationId xmlns:a16="http://schemas.microsoft.com/office/drawing/2014/main" id="{7742DECA-24C8-2A73-DD4F-4BC117AFD03C}"/>
                  </a:ext>
                </a:extLst>
              </p:cNvPr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4012;p48">
                <a:extLst>
                  <a:ext uri="{FF2B5EF4-FFF2-40B4-BE49-F238E27FC236}">
                    <a16:creationId xmlns:a16="http://schemas.microsoft.com/office/drawing/2014/main" id="{3614AAFF-6A9C-C0C9-093A-9023CA404AC6}"/>
                  </a:ext>
                </a:extLst>
              </p:cNvPr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4013;p48">
                <a:extLst>
                  <a:ext uri="{FF2B5EF4-FFF2-40B4-BE49-F238E27FC236}">
                    <a16:creationId xmlns:a16="http://schemas.microsoft.com/office/drawing/2014/main" id="{02889D96-F917-B653-E9AB-08A6116C434D}"/>
                  </a:ext>
                </a:extLst>
              </p:cNvPr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4014;p48">
                <a:extLst>
                  <a:ext uri="{FF2B5EF4-FFF2-40B4-BE49-F238E27FC236}">
                    <a16:creationId xmlns:a16="http://schemas.microsoft.com/office/drawing/2014/main" id="{7B3A1FDF-08E1-8BC8-28ED-067B4175B470}"/>
                  </a:ext>
                </a:extLst>
              </p:cNvPr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4015;p48">
                <a:extLst>
                  <a:ext uri="{FF2B5EF4-FFF2-40B4-BE49-F238E27FC236}">
                    <a16:creationId xmlns:a16="http://schemas.microsoft.com/office/drawing/2014/main" id="{634DD45D-3AC1-C1DE-B6E7-F0B0ABC8906E}"/>
                  </a:ext>
                </a:extLst>
              </p:cNvPr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4016;p48">
                <a:extLst>
                  <a:ext uri="{FF2B5EF4-FFF2-40B4-BE49-F238E27FC236}">
                    <a16:creationId xmlns:a16="http://schemas.microsoft.com/office/drawing/2014/main" id="{EC2B572D-F1D6-F2A3-1540-6E0FDA40A2DC}"/>
                  </a:ext>
                </a:extLst>
              </p:cNvPr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4017;p48">
                <a:extLst>
                  <a:ext uri="{FF2B5EF4-FFF2-40B4-BE49-F238E27FC236}">
                    <a16:creationId xmlns:a16="http://schemas.microsoft.com/office/drawing/2014/main" id="{D6EE7807-E130-8B8A-6B2D-B394E231F093}"/>
                  </a:ext>
                </a:extLst>
              </p:cNvPr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4018;p48">
                <a:extLst>
                  <a:ext uri="{FF2B5EF4-FFF2-40B4-BE49-F238E27FC236}">
                    <a16:creationId xmlns:a16="http://schemas.microsoft.com/office/drawing/2014/main" id="{F614CD06-7E1A-7A42-D32A-3CDC897975BA}"/>
                  </a:ext>
                </a:extLst>
              </p:cNvPr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" name="Google Shape;4019;p48">
              <a:extLst>
                <a:ext uri="{FF2B5EF4-FFF2-40B4-BE49-F238E27FC236}">
                  <a16:creationId xmlns:a16="http://schemas.microsoft.com/office/drawing/2014/main" id="{31E58AC7-10DB-6757-8390-F18D09289D6A}"/>
                </a:ext>
              </a:extLst>
            </p:cNvPr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020;p48">
              <a:extLst>
                <a:ext uri="{FF2B5EF4-FFF2-40B4-BE49-F238E27FC236}">
                  <a16:creationId xmlns:a16="http://schemas.microsoft.com/office/drawing/2014/main" id="{CCD0A588-3C21-D6DC-16A0-1D6F55BFB3C7}"/>
                </a:ext>
              </a:extLst>
            </p:cNvPr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021;p48">
              <a:extLst>
                <a:ext uri="{FF2B5EF4-FFF2-40B4-BE49-F238E27FC236}">
                  <a16:creationId xmlns:a16="http://schemas.microsoft.com/office/drawing/2014/main" id="{2411A8EA-1526-E269-697B-AA4354D8378D}"/>
                </a:ext>
              </a:extLst>
            </p:cNvPr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4022;p48">
              <a:extLst>
                <a:ext uri="{FF2B5EF4-FFF2-40B4-BE49-F238E27FC236}">
                  <a16:creationId xmlns:a16="http://schemas.microsoft.com/office/drawing/2014/main" id="{FF670877-ABAF-345C-A508-E56C1F3BF739}"/>
                </a:ext>
              </a:extLst>
            </p:cNvPr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4023;p48">
              <a:extLst>
                <a:ext uri="{FF2B5EF4-FFF2-40B4-BE49-F238E27FC236}">
                  <a16:creationId xmlns:a16="http://schemas.microsoft.com/office/drawing/2014/main" id="{804FD983-9835-07DC-EC82-D00A36EB317A}"/>
                </a:ext>
              </a:extLst>
            </p:cNvPr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4024;p48">
              <a:extLst>
                <a:ext uri="{FF2B5EF4-FFF2-40B4-BE49-F238E27FC236}">
                  <a16:creationId xmlns:a16="http://schemas.microsoft.com/office/drawing/2014/main" id="{FCD544ED-3292-3F46-BD8A-40D04DADA1E6}"/>
                </a:ext>
              </a:extLst>
            </p:cNvPr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4025;p48">
              <a:extLst>
                <a:ext uri="{FF2B5EF4-FFF2-40B4-BE49-F238E27FC236}">
                  <a16:creationId xmlns:a16="http://schemas.microsoft.com/office/drawing/2014/main" id="{DF115B65-21EB-5345-3A10-307D5718CF7F}"/>
                </a:ext>
              </a:extLst>
            </p:cNvPr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4026;p48">
              <a:extLst>
                <a:ext uri="{FF2B5EF4-FFF2-40B4-BE49-F238E27FC236}">
                  <a16:creationId xmlns:a16="http://schemas.microsoft.com/office/drawing/2014/main" id="{26BBF159-A9EA-01C7-4D0E-988905C13297}"/>
                </a:ext>
              </a:extLst>
            </p:cNvPr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4027;p48">
              <a:extLst>
                <a:ext uri="{FF2B5EF4-FFF2-40B4-BE49-F238E27FC236}">
                  <a16:creationId xmlns:a16="http://schemas.microsoft.com/office/drawing/2014/main" id="{55BB9E9F-09FC-8004-E0ED-42862DB430B0}"/>
                </a:ext>
              </a:extLst>
            </p:cNvPr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4028;p48">
              <a:extLst>
                <a:ext uri="{FF2B5EF4-FFF2-40B4-BE49-F238E27FC236}">
                  <a16:creationId xmlns:a16="http://schemas.microsoft.com/office/drawing/2014/main" id="{315794BA-9A69-71AC-658D-2D146E296501}"/>
                </a:ext>
              </a:extLst>
            </p:cNvPr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4029;p48">
              <a:extLst>
                <a:ext uri="{FF2B5EF4-FFF2-40B4-BE49-F238E27FC236}">
                  <a16:creationId xmlns:a16="http://schemas.microsoft.com/office/drawing/2014/main" id="{0352ABF7-A918-118A-E46C-334386C9A34A}"/>
                </a:ext>
              </a:extLst>
            </p:cNvPr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4030;p48">
              <a:extLst>
                <a:ext uri="{FF2B5EF4-FFF2-40B4-BE49-F238E27FC236}">
                  <a16:creationId xmlns:a16="http://schemas.microsoft.com/office/drawing/2014/main" id="{45D34DD4-0C95-843A-09ED-1FA7D388B2CB}"/>
                </a:ext>
              </a:extLst>
            </p:cNvPr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4031;p48">
              <a:extLst>
                <a:ext uri="{FF2B5EF4-FFF2-40B4-BE49-F238E27FC236}">
                  <a16:creationId xmlns:a16="http://schemas.microsoft.com/office/drawing/2014/main" id="{FAB41710-C3CE-436C-E30E-D9D3E06EA12E}"/>
                </a:ext>
              </a:extLst>
            </p:cNvPr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4032;p48">
              <a:extLst>
                <a:ext uri="{FF2B5EF4-FFF2-40B4-BE49-F238E27FC236}">
                  <a16:creationId xmlns:a16="http://schemas.microsoft.com/office/drawing/2014/main" id="{7B097DD6-BF18-9A00-D1AD-7D3FC626B859}"/>
                </a:ext>
              </a:extLst>
            </p:cNvPr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4033;p48">
              <a:extLst>
                <a:ext uri="{FF2B5EF4-FFF2-40B4-BE49-F238E27FC236}">
                  <a16:creationId xmlns:a16="http://schemas.microsoft.com/office/drawing/2014/main" id="{8AB5E420-9056-46A4-1B13-1CEAFCAE6863}"/>
                </a:ext>
              </a:extLst>
            </p:cNvPr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4034;p48">
              <a:extLst>
                <a:ext uri="{FF2B5EF4-FFF2-40B4-BE49-F238E27FC236}">
                  <a16:creationId xmlns:a16="http://schemas.microsoft.com/office/drawing/2014/main" id="{C37EF575-9713-6AD8-3DD9-5CDD40A75DDE}"/>
                </a:ext>
              </a:extLst>
            </p:cNvPr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4035;p48">
              <a:extLst>
                <a:ext uri="{FF2B5EF4-FFF2-40B4-BE49-F238E27FC236}">
                  <a16:creationId xmlns:a16="http://schemas.microsoft.com/office/drawing/2014/main" id="{C204A9D0-ED95-6F3A-FBF2-F0F6CA44DCB1}"/>
                </a:ext>
              </a:extLst>
            </p:cNvPr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4036;p48">
              <a:extLst>
                <a:ext uri="{FF2B5EF4-FFF2-40B4-BE49-F238E27FC236}">
                  <a16:creationId xmlns:a16="http://schemas.microsoft.com/office/drawing/2014/main" id="{BAD65308-3D68-1EE2-F133-86A560706775}"/>
                </a:ext>
              </a:extLst>
            </p:cNvPr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4037;p48">
              <a:extLst>
                <a:ext uri="{FF2B5EF4-FFF2-40B4-BE49-F238E27FC236}">
                  <a16:creationId xmlns:a16="http://schemas.microsoft.com/office/drawing/2014/main" id="{F31686E1-A611-3288-6089-4514D4D409EF}"/>
                </a:ext>
              </a:extLst>
            </p:cNvPr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4038;p48">
              <a:extLst>
                <a:ext uri="{FF2B5EF4-FFF2-40B4-BE49-F238E27FC236}">
                  <a16:creationId xmlns:a16="http://schemas.microsoft.com/office/drawing/2014/main" id="{F34564BB-DD60-F0ED-EF15-0B3A16BF6896}"/>
                </a:ext>
              </a:extLst>
            </p:cNvPr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4039;p48">
              <a:extLst>
                <a:ext uri="{FF2B5EF4-FFF2-40B4-BE49-F238E27FC236}">
                  <a16:creationId xmlns:a16="http://schemas.microsoft.com/office/drawing/2014/main" id="{03FF0260-8906-FCDD-1D9C-3F707A47BCA9}"/>
                </a:ext>
              </a:extLst>
            </p:cNvPr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4040;p48">
              <a:extLst>
                <a:ext uri="{FF2B5EF4-FFF2-40B4-BE49-F238E27FC236}">
                  <a16:creationId xmlns:a16="http://schemas.microsoft.com/office/drawing/2014/main" id="{E22082D1-39FF-3E22-3CB2-E01CF48B0427}"/>
                </a:ext>
              </a:extLst>
            </p:cNvPr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4041;p48">
              <a:extLst>
                <a:ext uri="{FF2B5EF4-FFF2-40B4-BE49-F238E27FC236}">
                  <a16:creationId xmlns:a16="http://schemas.microsoft.com/office/drawing/2014/main" id="{CE54051A-07F9-D3BC-D594-F8C49BEEA4B2}"/>
                </a:ext>
              </a:extLst>
            </p:cNvPr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4042;p48">
              <a:extLst>
                <a:ext uri="{FF2B5EF4-FFF2-40B4-BE49-F238E27FC236}">
                  <a16:creationId xmlns:a16="http://schemas.microsoft.com/office/drawing/2014/main" id="{37095A7F-B012-2BC8-0F03-93C387E9F03D}"/>
                </a:ext>
              </a:extLst>
            </p:cNvPr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4043;p48">
              <a:extLst>
                <a:ext uri="{FF2B5EF4-FFF2-40B4-BE49-F238E27FC236}">
                  <a16:creationId xmlns:a16="http://schemas.microsoft.com/office/drawing/2014/main" id="{1358525E-BD3D-2084-2BAD-255BE21D625F}"/>
                </a:ext>
              </a:extLst>
            </p:cNvPr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4044;p48">
              <a:extLst>
                <a:ext uri="{FF2B5EF4-FFF2-40B4-BE49-F238E27FC236}">
                  <a16:creationId xmlns:a16="http://schemas.microsoft.com/office/drawing/2014/main" id="{535AE49F-8F75-CF13-C9AA-3FCA4388C786}"/>
                </a:ext>
              </a:extLst>
            </p:cNvPr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4045;p48">
              <a:extLst>
                <a:ext uri="{FF2B5EF4-FFF2-40B4-BE49-F238E27FC236}">
                  <a16:creationId xmlns:a16="http://schemas.microsoft.com/office/drawing/2014/main" id="{11B1DFE5-59F0-03EC-42F6-0F3EF10F65F7}"/>
                </a:ext>
              </a:extLst>
            </p:cNvPr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4046;p48">
              <a:extLst>
                <a:ext uri="{FF2B5EF4-FFF2-40B4-BE49-F238E27FC236}">
                  <a16:creationId xmlns:a16="http://schemas.microsoft.com/office/drawing/2014/main" id="{54182630-A5CA-422E-54F0-958103348E6E}"/>
                </a:ext>
              </a:extLst>
            </p:cNvPr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4047;p48">
              <a:extLst>
                <a:ext uri="{FF2B5EF4-FFF2-40B4-BE49-F238E27FC236}">
                  <a16:creationId xmlns:a16="http://schemas.microsoft.com/office/drawing/2014/main" id="{1FC282DF-E8D7-899A-7317-806EAAFACA0A}"/>
                </a:ext>
              </a:extLst>
            </p:cNvPr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4048;p48">
              <a:extLst>
                <a:ext uri="{FF2B5EF4-FFF2-40B4-BE49-F238E27FC236}">
                  <a16:creationId xmlns:a16="http://schemas.microsoft.com/office/drawing/2014/main" id="{727A8D75-2184-5107-8188-B36BC3B8FE62}"/>
                </a:ext>
              </a:extLst>
            </p:cNvPr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4049;p48">
              <a:extLst>
                <a:ext uri="{FF2B5EF4-FFF2-40B4-BE49-F238E27FC236}">
                  <a16:creationId xmlns:a16="http://schemas.microsoft.com/office/drawing/2014/main" id="{DCCEB141-DFB1-19FE-11DE-D83D5D2072B9}"/>
                </a:ext>
              </a:extLst>
            </p:cNvPr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4050;p48">
              <a:extLst>
                <a:ext uri="{FF2B5EF4-FFF2-40B4-BE49-F238E27FC236}">
                  <a16:creationId xmlns:a16="http://schemas.microsoft.com/office/drawing/2014/main" id="{B38502B1-9603-E8E6-38F6-5760306EE96B}"/>
                </a:ext>
              </a:extLst>
            </p:cNvPr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4051;p48">
              <a:extLst>
                <a:ext uri="{FF2B5EF4-FFF2-40B4-BE49-F238E27FC236}">
                  <a16:creationId xmlns:a16="http://schemas.microsoft.com/office/drawing/2014/main" id="{63CA96A3-D390-27E8-CB1B-383FCC440883}"/>
                </a:ext>
              </a:extLst>
            </p:cNvPr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4052;p48">
              <a:extLst>
                <a:ext uri="{FF2B5EF4-FFF2-40B4-BE49-F238E27FC236}">
                  <a16:creationId xmlns:a16="http://schemas.microsoft.com/office/drawing/2014/main" id="{EFA18CAE-BC18-20A8-1112-121E705EE5AC}"/>
                </a:ext>
              </a:extLst>
            </p:cNvPr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4053;p48">
              <a:extLst>
                <a:ext uri="{FF2B5EF4-FFF2-40B4-BE49-F238E27FC236}">
                  <a16:creationId xmlns:a16="http://schemas.microsoft.com/office/drawing/2014/main" id="{0E49EBF3-EE91-0C31-FD25-6A7175A7E6B3}"/>
                </a:ext>
              </a:extLst>
            </p:cNvPr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3E7E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4054;p48">
              <a:extLst>
                <a:ext uri="{FF2B5EF4-FFF2-40B4-BE49-F238E27FC236}">
                  <a16:creationId xmlns:a16="http://schemas.microsoft.com/office/drawing/2014/main" id="{175D06FE-C4ED-BC20-E59D-863851FB105B}"/>
                </a:ext>
              </a:extLst>
            </p:cNvPr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4055;p48">
              <a:extLst>
                <a:ext uri="{FF2B5EF4-FFF2-40B4-BE49-F238E27FC236}">
                  <a16:creationId xmlns:a16="http://schemas.microsoft.com/office/drawing/2014/main" id="{6C974C40-EF0C-B1A9-F040-437755BD1777}"/>
                </a:ext>
              </a:extLst>
            </p:cNvPr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4056;p48">
              <a:extLst>
                <a:ext uri="{FF2B5EF4-FFF2-40B4-BE49-F238E27FC236}">
                  <a16:creationId xmlns:a16="http://schemas.microsoft.com/office/drawing/2014/main" id="{51905BF6-7C9D-7EE4-02A6-49A6EA01E032}"/>
                </a:ext>
              </a:extLst>
            </p:cNvPr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4057;p48">
              <a:extLst>
                <a:ext uri="{FF2B5EF4-FFF2-40B4-BE49-F238E27FC236}">
                  <a16:creationId xmlns:a16="http://schemas.microsoft.com/office/drawing/2014/main" id="{A40E5078-08A5-8ACE-71C8-6A28B23EAE45}"/>
                </a:ext>
              </a:extLst>
            </p:cNvPr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4058;p48">
              <a:extLst>
                <a:ext uri="{FF2B5EF4-FFF2-40B4-BE49-F238E27FC236}">
                  <a16:creationId xmlns:a16="http://schemas.microsoft.com/office/drawing/2014/main" id="{B862B420-AD17-D5E2-4BAB-DF4747D8DDF6}"/>
                </a:ext>
              </a:extLst>
            </p:cNvPr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4059;p48">
              <a:extLst>
                <a:ext uri="{FF2B5EF4-FFF2-40B4-BE49-F238E27FC236}">
                  <a16:creationId xmlns:a16="http://schemas.microsoft.com/office/drawing/2014/main" id="{4B31EE16-0BFA-AD9B-44D8-D8BB72926B91}"/>
                </a:ext>
              </a:extLst>
            </p:cNvPr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4060;p48">
              <a:extLst>
                <a:ext uri="{FF2B5EF4-FFF2-40B4-BE49-F238E27FC236}">
                  <a16:creationId xmlns:a16="http://schemas.microsoft.com/office/drawing/2014/main" id="{0B3D27D7-E744-23B9-A111-AE3DE420A515}"/>
                </a:ext>
              </a:extLst>
            </p:cNvPr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4061;p48">
              <a:extLst>
                <a:ext uri="{FF2B5EF4-FFF2-40B4-BE49-F238E27FC236}">
                  <a16:creationId xmlns:a16="http://schemas.microsoft.com/office/drawing/2014/main" id="{26465F41-75AB-2FAB-F27D-EEAE3CF1B93A}"/>
                </a:ext>
              </a:extLst>
            </p:cNvPr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4062;p48">
              <a:extLst>
                <a:ext uri="{FF2B5EF4-FFF2-40B4-BE49-F238E27FC236}">
                  <a16:creationId xmlns:a16="http://schemas.microsoft.com/office/drawing/2014/main" id="{4956BD28-9560-76F3-BE1A-F2C35C660556}"/>
                </a:ext>
              </a:extLst>
            </p:cNvPr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4063;p48">
              <a:extLst>
                <a:ext uri="{FF2B5EF4-FFF2-40B4-BE49-F238E27FC236}">
                  <a16:creationId xmlns:a16="http://schemas.microsoft.com/office/drawing/2014/main" id="{17775E53-7B4E-D60D-281F-2FC5DD80D89A}"/>
                </a:ext>
              </a:extLst>
            </p:cNvPr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4064;p48">
              <a:extLst>
                <a:ext uri="{FF2B5EF4-FFF2-40B4-BE49-F238E27FC236}">
                  <a16:creationId xmlns:a16="http://schemas.microsoft.com/office/drawing/2014/main" id="{43200A5D-028A-43BA-265C-57A5116DF84B}"/>
                </a:ext>
              </a:extLst>
            </p:cNvPr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4065;p48">
              <a:extLst>
                <a:ext uri="{FF2B5EF4-FFF2-40B4-BE49-F238E27FC236}">
                  <a16:creationId xmlns:a16="http://schemas.microsoft.com/office/drawing/2014/main" id="{A2A1CB23-78D8-5217-AB59-385289E7143D}"/>
                </a:ext>
              </a:extLst>
            </p:cNvPr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4066;p48">
              <a:extLst>
                <a:ext uri="{FF2B5EF4-FFF2-40B4-BE49-F238E27FC236}">
                  <a16:creationId xmlns:a16="http://schemas.microsoft.com/office/drawing/2014/main" id="{C05ED549-20F7-CE7E-0697-C22D98E57C6C}"/>
                </a:ext>
              </a:extLst>
            </p:cNvPr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4067;p48">
              <a:extLst>
                <a:ext uri="{FF2B5EF4-FFF2-40B4-BE49-F238E27FC236}">
                  <a16:creationId xmlns:a16="http://schemas.microsoft.com/office/drawing/2014/main" id="{88D97A45-834D-3893-E9FF-9A4125FF0B8B}"/>
                </a:ext>
              </a:extLst>
            </p:cNvPr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4068;p48">
              <a:extLst>
                <a:ext uri="{FF2B5EF4-FFF2-40B4-BE49-F238E27FC236}">
                  <a16:creationId xmlns:a16="http://schemas.microsoft.com/office/drawing/2014/main" id="{22EE9E15-18DB-E039-9425-733205304F30}"/>
                </a:ext>
              </a:extLst>
            </p:cNvPr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4069;p48">
              <a:extLst>
                <a:ext uri="{FF2B5EF4-FFF2-40B4-BE49-F238E27FC236}">
                  <a16:creationId xmlns:a16="http://schemas.microsoft.com/office/drawing/2014/main" id="{10351AA1-62E2-1CAC-C791-DCA0773E94C5}"/>
                </a:ext>
              </a:extLst>
            </p:cNvPr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4070;p48">
              <a:extLst>
                <a:ext uri="{FF2B5EF4-FFF2-40B4-BE49-F238E27FC236}">
                  <a16:creationId xmlns:a16="http://schemas.microsoft.com/office/drawing/2014/main" id="{3E711DC9-0F2C-96BC-FC75-834D766A9868}"/>
                </a:ext>
              </a:extLst>
            </p:cNvPr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4071;p48">
              <a:extLst>
                <a:ext uri="{FF2B5EF4-FFF2-40B4-BE49-F238E27FC236}">
                  <a16:creationId xmlns:a16="http://schemas.microsoft.com/office/drawing/2014/main" id="{469F5329-B145-32BD-A468-1DE7173D4806}"/>
                </a:ext>
              </a:extLst>
            </p:cNvPr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4072;p48">
              <a:extLst>
                <a:ext uri="{FF2B5EF4-FFF2-40B4-BE49-F238E27FC236}">
                  <a16:creationId xmlns:a16="http://schemas.microsoft.com/office/drawing/2014/main" id="{A61FC318-CED8-6AED-46F3-777130BC9DD4}"/>
                </a:ext>
              </a:extLst>
            </p:cNvPr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4073;p48">
              <a:extLst>
                <a:ext uri="{FF2B5EF4-FFF2-40B4-BE49-F238E27FC236}">
                  <a16:creationId xmlns:a16="http://schemas.microsoft.com/office/drawing/2014/main" id="{E5CD67E6-3FE5-6C58-FF11-F87233C106D8}"/>
                </a:ext>
              </a:extLst>
            </p:cNvPr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4074;p48">
              <a:extLst>
                <a:ext uri="{FF2B5EF4-FFF2-40B4-BE49-F238E27FC236}">
                  <a16:creationId xmlns:a16="http://schemas.microsoft.com/office/drawing/2014/main" id="{7F82781C-D6BD-2186-563B-C868637CEA71}"/>
                </a:ext>
              </a:extLst>
            </p:cNvPr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4075;p48">
              <a:extLst>
                <a:ext uri="{FF2B5EF4-FFF2-40B4-BE49-F238E27FC236}">
                  <a16:creationId xmlns:a16="http://schemas.microsoft.com/office/drawing/2014/main" id="{4FA49458-170A-446C-4120-BF82AD139421}"/>
                </a:ext>
              </a:extLst>
            </p:cNvPr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4076;p48">
              <a:extLst>
                <a:ext uri="{FF2B5EF4-FFF2-40B4-BE49-F238E27FC236}">
                  <a16:creationId xmlns:a16="http://schemas.microsoft.com/office/drawing/2014/main" id="{3BE5B41F-F9B9-0948-8D6A-D6DA01BCD1B1}"/>
                </a:ext>
              </a:extLst>
            </p:cNvPr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4077;p48">
              <a:extLst>
                <a:ext uri="{FF2B5EF4-FFF2-40B4-BE49-F238E27FC236}">
                  <a16:creationId xmlns:a16="http://schemas.microsoft.com/office/drawing/2014/main" id="{1C532600-41C6-6726-EC7D-721187459FFA}"/>
                </a:ext>
              </a:extLst>
            </p:cNvPr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4078;p48">
              <a:extLst>
                <a:ext uri="{FF2B5EF4-FFF2-40B4-BE49-F238E27FC236}">
                  <a16:creationId xmlns:a16="http://schemas.microsoft.com/office/drawing/2014/main" id="{9DEFF8C5-4CB8-042F-0909-90B5E284D863}"/>
                </a:ext>
              </a:extLst>
            </p:cNvPr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4079;p48">
              <a:extLst>
                <a:ext uri="{FF2B5EF4-FFF2-40B4-BE49-F238E27FC236}">
                  <a16:creationId xmlns:a16="http://schemas.microsoft.com/office/drawing/2014/main" id="{2BC58BFC-928A-F32B-7A23-CB2F72D84BA9}"/>
                </a:ext>
              </a:extLst>
            </p:cNvPr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4080;p48">
              <a:extLst>
                <a:ext uri="{FF2B5EF4-FFF2-40B4-BE49-F238E27FC236}">
                  <a16:creationId xmlns:a16="http://schemas.microsoft.com/office/drawing/2014/main" id="{3D15BD80-A643-D715-F81C-3A0847BD14D8}"/>
                </a:ext>
              </a:extLst>
            </p:cNvPr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4081;p48">
              <a:extLst>
                <a:ext uri="{FF2B5EF4-FFF2-40B4-BE49-F238E27FC236}">
                  <a16:creationId xmlns:a16="http://schemas.microsoft.com/office/drawing/2014/main" id="{7DC87C03-FBF7-7EED-13C7-AB4118790C3E}"/>
                </a:ext>
              </a:extLst>
            </p:cNvPr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4082;p48">
              <a:extLst>
                <a:ext uri="{FF2B5EF4-FFF2-40B4-BE49-F238E27FC236}">
                  <a16:creationId xmlns:a16="http://schemas.microsoft.com/office/drawing/2014/main" id="{F0B16A63-4880-9AFD-C1EF-039E49AF4C79}"/>
                </a:ext>
              </a:extLst>
            </p:cNvPr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4083;p48">
              <a:extLst>
                <a:ext uri="{FF2B5EF4-FFF2-40B4-BE49-F238E27FC236}">
                  <a16:creationId xmlns:a16="http://schemas.microsoft.com/office/drawing/2014/main" id="{0FF5981C-F7DF-8705-D9A7-1C9FEBB051D9}"/>
                </a:ext>
              </a:extLst>
            </p:cNvPr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4084;p48">
              <a:extLst>
                <a:ext uri="{FF2B5EF4-FFF2-40B4-BE49-F238E27FC236}">
                  <a16:creationId xmlns:a16="http://schemas.microsoft.com/office/drawing/2014/main" id="{C45389C0-31A9-36AF-8E19-EBAC28AB124A}"/>
                </a:ext>
              </a:extLst>
            </p:cNvPr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4085;p48">
              <a:extLst>
                <a:ext uri="{FF2B5EF4-FFF2-40B4-BE49-F238E27FC236}">
                  <a16:creationId xmlns:a16="http://schemas.microsoft.com/office/drawing/2014/main" id="{46E2903C-612F-76BA-F1D8-0C28B965C3D8}"/>
                </a:ext>
              </a:extLst>
            </p:cNvPr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4086;p48">
              <a:extLst>
                <a:ext uri="{FF2B5EF4-FFF2-40B4-BE49-F238E27FC236}">
                  <a16:creationId xmlns:a16="http://schemas.microsoft.com/office/drawing/2014/main" id="{D32D1A47-DB07-4C10-6F7A-93F4B602A1C6}"/>
                </a:ext>
              </a:extLst>
            </p:cNvPr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4087;p48">
              <a:extLst>
                <a:ext uri="{FF2B5EF4-FFF2-40B4-BE49-F238E27FC236}">
                  <a16:creationId xmlns:a16="http://schemas.microsoft.com/office/drawing/2014/main" id="{2EB0D453-A2FE-A47B-A4A9-46B54052C02A}"/>
                </a:ext>
              </a:extLst>
            </p:cNvPr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4088;p48">
              <a:extLst>
                <a:ext uri="{FF2B5EF4-FFF2-40B4-BE49-F238E27FC236}">
                  <a16:creationId xmlns:a16="http://schemas.microsoft.com/office/drawing/2014/main" id="{747A89AA-F24E-E38F-F1D7-732D56E1C1B4}"/>
                </a:ext>
              </a:extLst>
            </p:cNvPr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75" name="Google Shape;4089;p48">
              <a:extLst>
                <a:ext uri="{FF2B5EF4-FFF2-40B4-BE49-F238E27FC236}">
                  <a16:creationId xmlns:a16="http://schemas.microsoft.com/office/drawing/2014/main" id="{B6BAD65B-2923-7715-EC1B-09D42A070E72}"/>
                </a:ext>
              </a:extLst>
            </p:cNvPr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784" name="Google Shape;4090;p48">
                <a:extLst>
                  <a:ext uri="{FF2B5EF4-FFF2-40B4-BE49-F238E27FC236}">
                    <a16:creationId xmlns:a16="http://schemas.microsoft.com/office/drawing/2014/main" id="{F11D67B3-2F74-B14A-AE52-78333E5D70C4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4091;p48">
                <a:extLst>
                  <a:ext uri="{FF2B5EF4-FFF2-40B4-BE49-F238E27FC236}">
                    <a16:creationId xmlns:a16="http://schemas.microsoft.com/office/drawing/2014/main" id="{4CF0C2AA-423D-F2DC-0E0B-C8242DC2D96F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4092;p48">
                <a:extLst>
                  <a:ext uri="{FF2B5EF4-FFF2-40B4-BE49-F238E27FC236}">
                    <a16:creationId xmlns:a16="http://schemas.microsoft.com/office/drawing/2014/main" id="{D96E98EE-A382-1094-ADCE-386649039792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4093;p48">
                <a:extLst>
                  <a:ext uri="{FF2B5EF4-FFF2-40B4-BE49-F238E27FC236}">
                    <a16:creationId xmlns:a16="http://schemas.microsoft.com/office/drawing/2014/main" id="{A6BFFC82-28E9-C903-6ED3-36BEEA8F9018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4094;p48">
                <a:extLst>
                  <a:ext uri="{FF2B5EF4-FFF2-40B4-BE49-F238E27FC236}">
                    <a16:creationId xmlns:a16="http://schemas.microsoft.com/office/drawing/2014/main" id="{256F3DEC-9480-CA8E-F851-C3ED657E7BDA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76" name="Google Shape;4095;p48">
              <a:extLst>
                <a:ext uri="{FF2B5EF4-FFF2-40B4-BE49-F238E27FC236}">
                  <a16:creationId xmlns:a16="http://schemas.microsoft.com/office/drawing/2014/main" id="{63123D17-563A-1985-6591-ADFAE3FEC862}"/>
                </a:ext>
              </a:extLst>
            </p:cNvPr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4096;p48">
              <a:extLst>
                <a:ext uri="{FF2B5EF4-FFF2-40B4-BE49-F238E27FC236}">
                  <a16:creationId xmlns:a16="http://schemas.microsoft.com/office/drawing/2014/main" id="{8C4BE161-C811-F796-8203-0E9029C6C449}"/>
                </a:ext>
              </a:extLst>
            </p:cNvPr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78" name="Google Shape;4097;p48">
              <a:extLst>
                <a:ext uri="{FF2B5EF4-FFF2-40B4-BE49-F238E27FC236}">
                  <a16:creationId xmlns:a16="http://schemas.microsoft.com/office/drawing/2014/main" id="{3BDEA913-4AC5-AA50-6EAE-6D6DB26586F2}"/>
                </a:ext>
              </a:extLst>
            </p:cNvPr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779" name="Google Shape;4098;p48">
                <a:extLst>
                  <a:ext uri="{FF2B5EF4-FFF2-40B4-BE49-F238E27FC236}">
                    <a16:creationId xmlns:a16="http://schemas.microsoft.com/office/drawing/2014/main" id="{09EB8FBE-FB29-F1EA-564F-C905A9B8B1B0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4099;p48">
                <a:extLst>
                  <a:ext uri="{FF2B5EF4-FFF2-40B4-BE49-F238E27FC236}">
                    <a16:creationId xmlns:a16="http://schemas.microsoft.com/office/drawing/2014/main" id="{6B836B29-7137-CFF0-5C58-074305AFF53F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4100;p48">
                <a:extLst>
                  <a:ext uri="{FF2B5EF4-FFF2-40B4-BE49-F238E27FC236}">
                    <a16:creationId xmlns:a16="http://schemas.microsoft.com/office/drawing/2014/main" id="{42057737-B2E6-07B3-A7D4-10DC8109FEE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4101;p48">
                <a:extLst>
                  <a:ext uri="{FF2B5EF4-FFF2-40B4-BE49-F238E27FC236}">
                    <a16:creationId xmlns:a16="http://schemas.microsoft.com/office/drawing/2014/main" id="{C11C8B85-9FBA-AB3A-EE0A-04D5CB56BD8E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3" name="Google Shape;4102;p48">
                <a:extLst>
                  <a:ext uri="{FF2B5EF4-FFF2-40B4-BE49-F238E27FC236}">
                    <a16:creationId xmlns:a16="http://schemas.microsoft.com/office/drawing/2014/main" id="{73F8437C-9722-F137-B3CE-009F83204E58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6454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5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 Bundles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033" y="1225974"/>
            <a:ext cx="6452978" cy="365826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Create bundle command</a:t>
            </a:r>
          </a:p>
          <a:p>
            <a:pPr lvl="1">
              <a:buChar char="▸"/>
            </a:pPr>
            <a:r>
              <a:rPr lang="en-US"/>
              <a:t>dotnet </a:t>
            </a:r>
            <a:r>
              <a:rPr lang="en-US" err="1"/>
              <a:t>ef</a:t>
            </a:r>
            <a:r>
              <a:rPr lang="en-US"/>
              <a:t> migrations bundle (--self-contained -r linux-x64)</a:t>
            </a:r>
          </a:p>
          <a:p>
            <a:pPr lvl="1">
              <a:buChar char="▸"/>
            </a:pPr>
            <a:r>
              <a:rPr lang="en-US"/>
              <a:t>Bundle-Migration (-</a:t>
            </a:r>
            <a:r>
              <a:rPr lang="en-US" err="1"/>
              <a:t>SelfContained</a:t>
            </a:r>
            <a:r>
              <a:rPr lang="en-US"/>
              <a:t> -</a:t>
            </a:r>
            <a:r>
              <a:rPr lang="en-US" err="1"/>
              <a:t>TargetRuntime</a:t>
            </a:r>
            <a:r>
              <a:rPr lang="en-US"/>
              <a:t> linux-x64)</a:t>
            </a:r>
          </a:p>
          <a:p>
            <a:pPr lvl="0"/>
            <a:r>
              <a:rPr lang="en-US"/>
              <a:t>.\efbundle.exe --connection ‘Connection String’</a:t>
            </a:r>
          </a:p>
          <a:p>
            <a:pPr lvl="0"/>
            <a:r>
              <a:rPr lang="en-US"/>
              <a:t>Use –force | --force to regenerate </a:t>
            </a:r>
            <a:r>
              <a:rPr lang="en-US" b="1" err="1"/>
              <a:t>efbundle</a:t>
            </a:r>
            <a:r>
              <a:rPr lang="en-US"/>
              <a:t> with newer migrations</a:t>
            </a:r>
          </a:p>
          <a:p>
            <a:pPr lvl="0"/>
            <a:r>
              <a:rPr lang="en-US"/>
              <a:t>Still gauge when using in production database 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grpSp>
        <p:nvGrpSpPr>
          <p:cNvPr id="2" name="Google Shape;3917;p48">
            <a:extLst>
              <a:ext uri="{FF2B5EF4-FFF2-40B4-BE49-F238E27FC236}">
                <a16:creationId xmlns:a16="http://schemas.microsoft.com/office/drawing/2014/main" id="{10BEE30E-E94C-2F0E-A03D-20D18752B829}"/>
              </a:ext>
            </a:extLst>
          </p:cNvPr>
          <p:cNvGrpSpPr/>
          <p:nvPr/>
        </p:nvGrpSpPr>
        <p:grpSpPr>
          <a:xfrm>
            <a:off x="7132321" y="605600"/>
            <a:ext cx="1550646" cy="1684920"/>
            <a:chOff x="2244025" y="145922"/>
            <a:chExt cx="4382832" cy="4762352"/>
          </a:xfrm>
        </p:grpSpPr>
        <p:grpSp>
          <p:nvGrpSpPr>
            <p:cNvPr id="3" name="Google Shape;3918;p48">
              <a:extLst>
                <a:ext uri="{FF2B5EF4-FFF2-40B4-BE49-F238E27FC236}">
                  <a16:creationId xmlns:a16="http://schemas.microsoft.com/office/drawing/2014/main" id="{DB4628D1-AF84-B8AB-EE46-BDD3A2671D25}"/>
                </a:ext>
              </a:extLst>
            </p:cNvPr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838" name="Google Shape;3919;p48">
                <a:extLst>
                  <a:ext uri="{FF2B5EF4-FFF2-40B4-BE49-F238E27FC236}">
                    <a16:creationId xmlns:a16="http://schemas.microsoft.com/office/drawing/2014/main" id="{5B07E050-80BA-B043-B95B-39AB0EC4B16C}"/>
                  </a:ext>
                </a:extLst>
              </p:cNvPr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3920;p48">
                <a:extLst>
                  <a:ext uri="{FF2B5EF4-FFF2-40B4-BE49-F238E27FC236}">
                    <a16:creationId xmlns:a16="http://schemas.microsoft.com/office/drawing/2014/main" id="{3FEB1E15-04D2-59BE-B1DA-EEC904F82798}"/>
                  </a:ext>
                </a:extLst>
              </p:cNvPr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3921;p48">
                <a:extLst>
                  <a:ext uri="{FF2B5EF4-FFF2-40B4-BE49-F238E27FC236}">
                    <a16:creationId xmlns:a16="http://schemas.microsoft.com/office/drawing/2014/main" id="{2688B9D1-EBA0-19AF-E962-FBD32C386F61}"/>
                  </a:ext>
                </a:extLst>
              </p:cNvPr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3922;p48">
                <a:extLst>
                  <a:ext uri="{FF2B5EF4-FFF2-40B4-BE49-F238E27FC236}">
                    <a16:creationId xmlns:a16="http://schemas.microsoft.com/office/drawing/2014/main" id="{80C6BA12-4B21-2092-A517-4D2C7ED96FE2}"/>
                  </a:ext>
                </a:extLst>
              </p:cNvPr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3923;p48">
                <a:extLst>
                  <a:ext uri="{FF2B5EF4-FFF2-40B4-BE49-F238E27FC236}">
                    <a16:creationId xmlns:a16="http://schemas.microsoft.com/office/drawing/2014/main" id="{EE918E27-2A07-6FD0-A970-26A49A81D8EF}"/>
                  </a:ext>
                </a:extLst>
              </p:cNvPr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3924;p48">
                <a:extLst>
                  <a:ext uri="{FF2B5EF4-FFF2-40B4-BE49-F238E27FC236}">
                    <a16:creationId xmlns:a16="http://schemas.microsoft.com/office/drawing/2014/main" id="{5DAF6A20-1573-EB81-A3F9-FA84215C1DC5}"/>
                  </a:ext>
                </a:extLst>
              </p:cNvPr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3925;p48">
                <a:extLst>
                  <a:ext uri="{FF2B5EF4-FFF2-40B4-BE49-F238E27FC236}">
                    <a16:creationId xmlns:a16="http://schemas.microsoft.com/office/drawing/2014/main" id="{43A3F013-AD00-E7A4-D188-345CE4C6DB64}"/>
                  </a:ext>
                </a:extLst>
              </p:cNvPr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3926;p48">
                <a:extLst>
                  <a:ext uri="{FF2B5EF4-FFF2-40B4-BE49-F238E27FC236}">
                    <a16:creationId xmlns:a16="http://schemas.microsoft.com/office/drawing/2014/main" id="{0B5CC49B-A1F7-DBEF-7F06-FE8A198AD2C6}"/>
                  </a:ext>
                </a:extLst>
              </p:cNvPr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3927;p48">
                <a:extLst>
                  <a:ext uri="{FF2B5EF4-FFF2-40B4-BE49-F238E27FC236}">
                    <a16:creationId xmlns:a16="http://schemas.microsoft.com/office/drawing/2014/main" id="{5881F262-AF37-D9A8-9553-FA2C8BA25168}"/>
                  </a:ext>
                </a:extLst>
              </p:cNvPr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3928;p48">
                <a:extLst>
                  <a:ext uri="{FF2B5EF4-FFF2-40B4-BE49-F238E27FC236}">
                    <a16:creationId xmlns:a16="http://schemas.microsoft.com/office/drawing/2014/main" id="{9BA81240-0033-4B1F-7666-6BDCE3BA3716}"/>
                  </a:ext>
                </a:extLst>
              </p:cNvPr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8" name="Google Shape;3929;p48">
                <a:extLst>
                  <a:ext uri="{FF2B5EF4-FFF2-40B4-BE49-F238E27FC236}">
                    <a16:creationId xmlns:a16="http://schemas.microsoft.com/office/drawing/2014/main" id="{46D8D824-474C-C1D9-24CE-AD30C890AC22}"/>
                  </a:ext>
                </a:extLst>
              </p:cNvPr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3930;p48">
                <a:extLst>
                  <a:ext uri="{FF2B5EF4-FFF2-40B4-BE49-F238E27FC236}">
                    <a16:creationId xmlns:a16="http://schemas.microsoft.com/office/drawing/2014/main" id="{74C46B6F-0DDF-8271-E8F6-6945435AADBE}"/>
                  </a:ext>
                </a:extLst>
              </p:cNvPr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3931;p48">
                <a:extLst>
                  <a:ext uri="{FF2B5EF4-FFF2-40B4-BE49-F238E27FC236}">
                    <a16:creationId xmlns:a16="http://schemas.microsoft.com/office/drawing/2014/main" id="{D54D5BDD-BD2F-A159-8D09-0457504FAE59}"/>
                  </a:ext>
                </a:extLst>
              </p:cNvPr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3932;p48">
                <a:extLst>
                  <a:ext uri="{FF2B5EF4-FFF2-40B4-BE49-F238E27FC236}">
                    <a16:creationId xmlns:a16="http://schemas.microsoft.com/office/drawing/2014/main" id="{8F71DF4D-416B-EDF9-2286-3A42D50A9AC7}"/>
                  </a:ext>
                </a:extLst>
              </p:cNvPr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3933;p48">
                <a:extLst>
                  <a:ext uri="{FF2B5EF4-FFF2-40B4-BE49-F238E27FC236}">
                    <a16:creationId xmlns:a16="http://schemas.microsoft.com/office/drawing/2014/main" id="{C6B772AF-2FF1-E0FC-3EF6-07D411316A23}"/>
                  </a:ext>
                </a:extLst>
              </p:cNvPr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3934;p48">
                <a:extLst>
                  <a:ext uri="{FF2B5EF4-FFF2-40B4-BE49-F238E27FC236}">
                    <a16:creationId xmlns:a16="http://schemas.microsoft.com/office/drawing/2014/main" id="{0F513E1E-D35E-855A-E338-0EFE62E696D7}"/>
                  </a:ext>
                </a:extLst>
              </p:cNvPr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3935;p48">
                <a:extLst>
                  <a:ext uri="{FF2B5EF4-FFF2-40B4-BE49-F238E27FC236}">
                    <a16:creationId xmlns:a16="http://schemas.microsoft.com/office/drawing/2014/main" id="{18ED4872-7D53-2786-26B6-6A0B9B55741E}"/>
                  </a:ext>
                </a:extLst>
              </p:cNvPr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3936;p48">
                <a:extLst>
                  <a:ext uri="{FF2B5EF4-FFF2-40B4-BE49-F238E27FC236}">
                    <a16:creationId xmlns:a16="http://schemas.microsoft.com/office/drawing/2014/main" id="{74328CAE-5138-8E8F-B35A-EBAB621C22E3}"/>
                  </a:ext>
                </a:extLst>
              </p:cNvPr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3937;p48">
                <a:extLst>
                  <a:ext uri="{FF2B5EF4-FFF2-40B4-BE49-F238E27FC236}">
                    <a16:creationId xmlns:a16="http://schemas.microsoft.com/office/drawing/2014/main" id="{0A01D169-4F83-2842-2851-54A0D9ADA50A}"/>
                  </a:ext>
                </a:extLst>
              </p:cNvPr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3938;p48">
                <a:extLst>
                  <a:ext uri="{FF2B5EF4-FFF2-40B4-BE49-F238E27FC236}">
                    <a16:creationId xmlns:a16="http://schemas.microsoft.com/office/drawing/2014/main" id="{378730E9-E03F-14D0-5F41-D2284E1977E3}"/>
                  </a:ext>
                </a:extLst>
              </p:cNvPr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3939;p48">
                <a:extLst>
                  <a:ext uri="{FF2B5EF4-FFF2-40B4-BE49-F238E27FC236}">
                    <a16:creationId xmlns:a16="http://schemas.microsoft.com/office/drawing/2014/main" id="{8ACB7C37-6F93-4277-9AEC-E6638AFE4520}"/>
                  </a:ext>
                </a:extLst>
              </p:cNvPr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3940;p48">
                <a:extLst>
                  <a:ext uri="{FF2B5EF4-FFF2-40B4-BE49-F238E27FC236}">
                    <a16:creationId xmlns:a16="http://schemas.microsoft.com/office/drawing/2014/main" id="{65039B5E-7043-94ED-3F8B-A7D0189C054C}"/>
                  </a:ext>
                </a:extLst>
              </p:cNvPr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3941;p48">
                <a:extLst>
                  <a:ext uri="{FF2B5EF4-FFF2-40B4-BE49-F238E27FC236}">
                    <a16:creationId xmlns:a16="http://schemas.microsoft.com/office/drawing/2014/main" id="{C5212F23-627A-35C5-93F1-D98227FCAA7A}"/>
                  </a:ext>
                </a:extLst>
              </p:cNvPr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3942;p48">
                <a:extLst>
                  <a:ext uri="{FF2B5EF4-FFF2-40B4-BE49-F238E27FC236}">
                    <a16:creationId xmlns:a16="http://schemas.microsoft.com/office/drawing/2014/main" id="{5DC426F3-C4EF-6FA1-38D9-1703E1DA8B7A}"/>
                  </a:ext>
                </a:extLst>
              </p:cNvPr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3943;p48">
                <a:extLst>
                  <a:ext uri="{FF2B5EF4-FFF2-40B4-BE49-F238E27FC236}">
                    <a16:creationId xmlns:a16="http://schemas.microsoft.com/office/drawing/2014/main" id="{52C82BD1-F079-FB3F-1FF3-84AE0ED6ECFB}"/>
                  </a:ext>
                </a:extLst>
              </p:cNvPr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3944;p48">
                <a:extLst>
                  <a:ext uri="{FF2B5EF4-FFF2-40B4-BE49-F238E27FC236}">
                    <a16:creationId xmlns:a16="http://schemas.microsoft.com/office/drawing/2014/main" id="{DF96087F-A104-5A72-852A-E17E5C8E2F53}"/>
                  </a:ext>
                </a:extLst>
              </p:cNvPr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4" name="Google Shape;3945;p48">
                <a:extLst>
                  <a:ext uri="{FF2B5EF4-FFF2-40B4-BE49-F238E27FC236}">
                    <a16:creationId xmlns:a16="http://schemas.microsoft.com/office/drawing/2014/main" id="{302847ED-F916-46DB-057F-AA6BC5C0BAAA}"/>
                  </a:ext>
                </a:extLst>
              </p:cNvPr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3946;p48">
                <a:extLst>
                  <a:ext uri="{FF2B5EF4-FFF2-40B4-BE49-F238E27FC236}">
                    <a16:creationId xmlns:a16="http://schemas.microsoft.com/office/drawing/2014/main" id="{2ED4C0F0-F71F-4E29-2628-19A20DBA8B28}"/>
                  </a:ext>
                </a:extLst>
              </p:cNvPr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3947;p48">
                <a:extLst>
                  <a:ext uri="{FF2B5EF4-FFF2-40B4-BE49-F238E27FC236}">
                    <a16:creationId xmlns:a16="http://schemas.microsoft.com/office/drawing/2014/main" id="{502EB4AC-4DBD-D1F9-C8C4-EDD639FB4F0A}"/>
                  </a:ext>
                </a:extLst>
              </p:cNvPr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3948;p48">
                <a:extLst>
                  <a:ext uri="{FF2B5EF4-FFF2-40B4-BE49-F238E27FC236}">
                    <a16:creationId xmlns:a16="http://schemas.microsoft.com/office/drawing/2014/main" id="{13E2A1AE-00D0-6235-D51B-D86BB4CA42A4}"/>
                  </a:ext>
                </a:extLst>
              </p:cNvPr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3949;p48">
                <a:extLst>
                  <a:ext uri="{FF2B5EF4-FFF2-40B4-BE49-F238E27FC236}">
                    <a16:creationId xmlns:a16="http://schemas.microsoft.com/office/drawing/2014/main" id="{845F6550-9672-71A0-2B50-BB176CCCC73D}"/>
                  </a:ext>
                </a:extLst>
              </p:cNvPr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3950;p48">
                <a:extLst>
                  <a:ext uri="{FF2B5EF4-FFF2-40B4-BE49-F238E27FC236}">
                    <a16:creationId xmlns:a16="http://schemas.microsoft.com/office/drawing/2014/main" id="{E9E95414-92E9-46EF-D00E-2A9DD2ED6D50}"/>
                  </a:ext>
                </a:extLst>
              </p:cNvPr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3951;p48">
                <a:extLst>
                  <a:ext uri="{FF2B5EF4-FFF2-40B4-BE49-F238E27FC236}">
                    <a16:creationId xmlns:a16="http://schemas.microsoft.com/office/drawing/2014/main" id="{1A9A1E69-56B0-30FA-6387-ED529A1E6C14}"/>
                  </a:ext>
                </a:extLst>
              </p:cNvPr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3952;p48">
                <a:extLst>
                  <a:ext uri="{FF2B5EF4-FFF2-40B4-BE49-F238E27FC236}">
                    <a16:creationId xmlns:a16="http://schemas.microsoft.com/office/drawing/2014/main" id="{20D2A32C-EAEB-8A59-AAEE-B96E09BA775C}"/>
                  </a:ext>
                </a:extLst>
              </p:cNvPr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3953;p48">
                <a:extLst>
                  <a:ext uri="{FF2B5EF4-FFF2-40B4-BE49-F238E27FC236}">
                    <a16:creationId xmlns:a16="http://schemas.microsoft.com/office/drawing/2014/main" id="{30ED98D5-D538-D72A-C5B5-735A6F843BDF}"/>
                  </a:ext>
                </a:extLst>
              </p:cNvPr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3954;p48">
                <a:extLst>
                  <a:ext uri="{FF2B5EF4-FFF2-40B4-BE49-F238E27FC236}">
                    <a16:creationId xmlns:a16="http://schemas.microsoft.com/office/drawing/2014/main" id="{5EF6E030-50AC-1A99-ED83-44430FCAC7B5}"/>
                  </a:ext>
                </a:extLst>
              </p:cNvPr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3955;p48">
                <a:extLst>
                  <a:ext uri="{FF2B5EF4-FFF2-40B4-BE49-F238E27FC236}">
                    <a16:creationId xmlns:a16="http://schemas.microsoft.com/office/drawing/2014/main" id="{30D70830-2EBC-BB69-B8AD-8D8DFF9D168C}"/>
                  </a:ext>
                </a:extLst>
              </p:cNvPr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" name="Google Shape;3956;p48">
              <a:extLst>
                <a:ext uri="{FF2B5EF4-FFF2-40B4-BE49-F238E27FC236}">
                  <a16:creationId xmlns:a16="http://schemas.microsoft.com/office/drawing/2014/main" id="{8869934F-6F56-93F9-E727-8855E60AF329}"/>
                </a:ext>
              </a:extLst>
            </p:cNvPr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957;p48">
              <a:extLst>
                <a:ext uri="{FF2B5EF4-FFF2-40B4-BE49-F238E27FC236}">
                  <a16:creationId xmlns:a16="http://schemas.microsoft.com/office/drawing/2014/main" id="{60DFA9FC-6E84-7AFC-8761-164AB252718E}"/>
                </a:ext>
              </a:extLst>
            </p:cNvPr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958;p48">
              <a:extLst>
                <a:ext uri="{FF2B5EF4-FFF2-40B4-BE49-F238E27FC236}">
                  <a16:creationId xmlns:a16="http://schemas.microsoft.com/office/drawing/2014/main" id="{359ECEE8-C9CB-50A4-6A96-17CD37688864}"/>
                </a:ext>
              </a:extLst>
            </p:cNvPr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959;p48">
              <a:extLst>
                <a:ext uri="{FF2B5EF4-FFF2-40B4-BE49-F238E27FC236}">
                  <a16:creationId xmlns:a16="http://schemas.microsoft.com/office/drawing/2014/main" id="{E0925C30-CBD2-ADDB-22D4-BD0D4473C016}"/>
                </a:ext>
              </a:extLst>
            </p:cNvPr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960;p48">
              <a:extLst>
                <a:ext uri="{FF2B5EF4-FFF2-40B4-BE49-F238E27FC236}">
                  <a16:creationId xmlns:a16="http://schemas.microsoft.com/office/drawing/2014/main" id="{30D28737-C7D9-1A02-2A9B-1CBF7CE5195E}"/>
                </a:ext>
              </a:extLst>
            </p:cNvPr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961;p48">
              <a:extLst>
                <a:ext uri="{FF2B5EF4-FFF2-40B4-BE49-F238E27FC236}">
                  <a16:creationId xmlns:a16="http://schemas.microsoft.com/office/drawing/2014/main" id="{B7D8ADC7-004B-8B7E-8294-194EA5BA74AF}"/>
                </a:ext>
              </a:extLst>
            </p:cNvPr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962;p48">
              <a:extLst>
                <a:ext uri="{FF2B5EF4-FFF2-40B4-BE49-F238E27FC236}">
                  <a16:creationId xmlns:a16="http://schemas.microsoft.com/office/drawing/2014/main" id="{55B492CD-7CB7-D794-6BD4-BB9B540BA780}"/>
                </a:ext>
              </a:extLst>
            </p:cNvPr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963;p48">
              <a:extLst>
                <a:ext uri="{FF2B5EF4-FFF2-40B4-BE49-F238E27FC236}">
                  <a16:creationId xmlns:a16="http://schemas.microsoft.com/office/drawing/2014/main" id="{5F3CBDDB-BAB1-CD13-F5FE-21BE7C4230EB}"/>
                </a:ext>
              </a:extLst>
            </p:cNvPr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964;p48">
              <a:extLst>
                <a:ext uri="{FF2B5EF4-FFF2-40B4-BE49-F238E27FC236}">
                  <a16:creationId xmlns:a16="http://schemas.microsoft.com/office/drawing/2014/main" id="{09603C0A-6C90-8282-D818-A2B433563D59}"/>
                </a:ext>
              </a:extLst>
            </p:cNvPr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965;p48">
              <a:extLst>
                <a:ext uri="{FF2B5EF4-FFF2-40B4-BE49-F238E27FC236}">
                  <a16:creationId xmlns:a16="http://schemas.microsoft.com/office/drawing/2014/main" id="{6046BBCB-90AE-56FC-EBEC-0CC4673B9F2D}"/>
                </a:ext>
              </a:extLst>
            </p:cNvPr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966;p48">
              <a:extLst>
                <a:ext uri="{FF2B5EF4-FFF2-40B4-BE49-F238E27FC236}">
                  <a16:creationId xmlns:a16="http://schemas.microsoft.com/office/drawing/2014/main" id="{C68F1BBB-D4F3-3FF5-50C7-0F58445FFADD}"/>
                </a:ext>
              </a:extLst>
            </p:cNvPr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" name="Google Shape;3967;p48">
              <a:extLst>
                <a:ext uri="{FF2B5EF4-FFF2-40B4-BE49-F238E27FC236}">
                  <a16:creationId xmlns:a16="http://schemas.microsoft.com/office/drawing/2014/main" id="{06CD1D41-F773-C76D-D5B3-57AF1D353D11}"/>
                </a:ext>
              </a:extLst>
            </p:cNvPr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821" name="Google Shape;3968;p48">
                <a:extLst>
                  <a:ext uri="{FF2B5EF4-FFF2-40B4-BE49-F238E27FC236}">
                    <a16:creationId xmlns:a16="http://schemas.microsoft.com/office/drawing/2014/main" id="{140D6872-31BE-DAFD-EDDA-DEA2D2EFCF0D}"/>
                  </a:ext>
                </a:extLst>
              </p:cNvPr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3969;p48">
                <a:extLst>
                  <a:ext uri="{FF2B5EF4-FFF2-40B4-BE49-F238E27FC236}">
                    <a16:creationId xmlns:a16="http://schemas.microsoft.com/office/drawing/2014/main" id="{F3396AB8-E3EC-549A-0C16-1D7067CF6A9F}"/>
                  </a:ext>
                </a:extLst>
              </p:cNvPr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3970;p48">
                <a:extLst>
                  <a:ext uri="{FF2B5EF4-FFF2-40B4-BE49-F238E27FC236}">
                    <a16:creationId xmlns:a16="http://schemas.microsoft.com/office/drawing/2014/main" id="{F76554D7-A67E-1BA9-56BB-971CEE47CEFD}"/>
                  </a:ext>
                </a:extLst>
              </p:cNvPr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3971;p48">
                <a:extLst>
                  <a:ext uri="{FF2B5EF4-FFF2-40B4-BE49-F238E27FC236}">
                    <a16:creationId xmlns:a16="http://schemas.microsoft.com/office/drawing/2014/main" id="{5DC1401C-00FA-1E93-DFAC-BA036B678631}"/>
                  </a:ext>
                </a:extLst>
              </p:cNvPr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3972;p48">
                <a:extLst>
                  <a:ext uri="{FF2B5EF4-FFF2-40B4-BE49-F238E27FC236}">
                    <a16:creationId xmlns:a16="http://schemas.microsoft.com/office/drawing/2014/main" id="{EFE82FCF-66B0-D6DA-3395-786FBF1BE6B6}"/>
                  </a:ext>
                </a:extLst>
              </p:cNvPr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3973;p48">
                <a:extLst>
                  <a:ext uri="{FF2B5EF4-FFF2-40B4-BE49-F238E27FC236}">
                    <a16:creationId xmlns:a16="http://schemas.microsoft.com/office/drawing/2014/main" id="{7C8A2DB7-34D6-739F-8CE1-7915B45F13F4}"/>
                  </a:ext>
                </a:extLst>
              </p:cNvPr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3974;p48">
                <a:extLst>
                  <a:ext uri="{FF2B5EF4-FFF2-40B4-BE49-F238E27FC236}">
                    <a16:creationId xmlns:a16="http://schemas.microsoft.com/office/drawing/2014/main" id="{340262F2-D8ED-CA2C-AC34-CA322632E115}"/>
                  </a:ext>
                </a:extLst>
              </p:cNvPr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3975;p48">
                <a:extLst>
                  <a:ext uri="{FF2B5EF4-FFF2-40B4-BE49-F238E27FC236}">
                    <a16:creationId xmlns:a16="http://schemas.microsoft.com/office/drawing/2014/main" id="{41428BE9-F7AE-C73A-6ED6-D9B3A36B6B14}"/>
                  </a:ext>
                </a:extLst>
              </p:cNvPr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3976;p48">
                <a:extLst>
                  <a:ext uri="{FF2B5EF4-FFF2-40B4-BE49-F238E27FC236}">
                    <a16:creationId xmlns:a16="http://schemas.microsoft.com/office/drawing/2014/main" id="{F9985145-AED0-7D2C-2BAC-F11EA99E446D}"/>
                  </a:ext>
                </a:extLst>
              </p:cNvPr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3977;p48">
                <a:extLst>
                  <a:ext uri="{FF2B5EF4-FFF2-40B4-BE49-F238E27FC236}">
                    <a16:creationId xmlns:a16="http://schemas.microsoft.com/office/drawing/2014/main" id="{CA4030E0-7F19-CF08-7FC4-F971DC44220A}"/>
                  </a:ext>
                </a:extLst>
              </p:cNvPr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3978;p48">
                <a:extLst>
                  <a:ext uri="{FF2B5EF4-FFF2-40B4-BE49-F238E27FC236}">
                    <a16:creationId xmlns:a16="http://schemas.microsoft.com/office/drawing/2014/main" id="{AB57073C-4A72-E167-5564-F3097489A18F}"/>
                  </a:ext>
                </a:extLst>
              </p:cNvPr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3979;p48">
                <a:extLst>
                  <a:ext uri="{FF2B5EF4-FFF2-40B4-BE49-F238E27FC236}">
                    <a16:creationId xmlns:a16="http://schemas.microsoft.com/office/drawing/2014/main" id="{32B558F0-6282-2A1D-ED20-864A88046D7A}"/>
                  </a:ext>
                </a:extLst>
              </p:cNvPr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3980;p48">
                <a:extLst>
                  <a:ext uri="{FF2B5EF4-FFF2-40B4-BE49-F238E27FC236}">
                    <a16:creationId xmlns:a16="http://schemas.microsoft.com/office/drawing/2014/main" id="{C5BEE7C6-FDBC-C5F0-1290-4704DA6D0502}"/>
                  </a:ext>
                </a:extLst>
              </p:cNvPr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3981;p48">
                <a:extLst>
                  <a:ext uri="{FF2B5EF4-FFF2-40B4-BE49-F238E27FC236}">
                    <a16:creationId xmlns:a16="http://schemas.microsoft.com/office/drawing/2014/main" id="{86D7441B-4737-E03A-34B9-C944245C4C31}"/>
                  </a:ext>
                </a:extLst>
              </p:cNvPr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3982;p48">
                <a:extLst>
                  <a:ext uri="{FF2B5EF4-FFF2-40B4-BE49-F238E27FC236}">
                    <a16:creationId xmlns:a16="http://schemas.microsoft.com/office/drawing/2014/main" id="{5987F09B-F9F0-2B5F-6275-5F32C5E6FE4F}"/>
                  </a:ext>
                </a:extLst>
              </p:cNvPr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3983;p48">
                <a:extLst>
                  <a:ext uri="{FF2B5EF4-FFF2-40B4-BE49-F238E27FC236}">
                    <a16:creationId xmlns:a16="http://schemas.microsoft.com/office/drawing/2014/main" id="{8F9C0526-1607-2BC4-7FD6-5DA7D0B857AE}"/>
                  </a:ext>
                </a:extLst>
              </p:cNvPr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3984;p48">
                <a:extLst>
                  <a:ext uri="{FF2B5EF4-FFF2-40B4-BE49-F238E27FC236}">
                    <a16:creationId xmlns:a16="http://schemas.microsoft.com/office/drawing/2014/main" id="{0D7CE934-48A7-5475-7128-9A3283AE99A7}"/>
                  </a:ext>
                </a:extLst>
              </p:cNvPr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3985;p48">
              <a:extLst>
                <a:ext uri="{FF2B5EF4-FFF2-40B4-BE49-F238E27FC236}">
                  <a16:creationId xmlns:a16="http://schemas.microsoft.com/office/drawing/2014/main" id="{7284EB48-DF96-0146-4462-112CA4A31A94}"/>
                </a:ext>
              </a:extLst>
            </p:cNvPr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805" name="Google Shape;3986;p48">
                <a:extLst>
                  <a:ext uri="{FF2B5EF4-FFF2-40B4-BE49-F238E27FC236}">
                    <a16:creationId xmlns:a16="http://schemas.microsoft.com/office/drawing/2014/main" id="{66D2807F-35B4-DD76-2819-CF6616CB7BF5}"/>
                  </a:ext>
                </a:extLst>
              </p:cNvPr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3987;p48">
                <a:extLst>
                  <a:ext uri="{FF2B5EF4-FFF2-40B4-BE49-F238E27FC236}">
                    <a16:creationId xmlns:a16="http://schemas.microsoft.com/office/drawing/2014/main" id="{10E106CC-5FC8-3D71-D8E7-C1856A496F91}"/>
                  </a:ext>
                </a:extLst>
              </p:cNvPr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3988;p48">
                <a:extLst>
                  <a:ext uri="{FF2B5EF4-FFF2-40B4-BE49-F238E27FC236}">
                    <a16:creationId xmlns:a16="http://schemas.microsoft.com/office/drawing/2014/main" id="{5082F177-841D-F14E-13F0-663C8B70C2E7}"/>
                  </a:ext>
                </a:extLst>
              </p:cNvPr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3989;p48">
                <a:extLst>
                  <a:ext uri="{FF2B5EF4-FFF2-40B4-BE49-F238E27FC236}">
                    <a16:creationId xmlns:a16="http://schemas.microsoft.com/office/drawing/2014/main" id="{798A8A82-702E-F1C1-AEB1-D8084298B07F}"/>
                  </a:ext>
                </a:extLst>
              </p:cNvPr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3990;p48">
                <a:extLst>
                  <a:ext uri="{FF2B5EF4-FFF2-40B4-BE49-F238E27FC236}">
                    <a16:creationId xmlns:a16="http://schemas.microsoft.com/office/drawing/2014/main" id="{B460835E-86D5-E211-B8E1-8FF48569C102}"/>
                  </a:ext>
                </a:extLst>
              </p:cNvPr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3991;p48">
                <a:extLst>
                  <a:ext uri="{FF2B5EF4-FFF2-40B4-BE49-F238E27FC236}">
                    <a16:creationId xmlns:a16="http://schemas.microsoft.com/office/drawing/2014/main" id="{0B62BA97-D0FE-183B-7FB9-D4B01F2E0A9C}"/>
                  </a:ext>
                </a:extLst>
              </p:cNvPr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3992;p48">
                <a:extLst>
                  <a:ext uri="{FF2B5EF4-FFF2-40B4-BE49-F238E27FC236}">
                    <a16:creationId xmlns:a16="http://schemas.microsoft.com/office/drawing/2014/main" id="{9FA1E14E-3462-A0B3-7F54-3B43DCB3B667}"/>
                  </a:ext>
                </a:extLst>
              </p:cNvPr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3993;p48">
                <a:extLst>
                  <a:ext uri="{FF2B5EF4-FFF2-40B4-BE49-F238E27FC236}">
                    <a16:creationId xmlns:a16="http://schemas.microsoft.com/office/drawing/2014/main" id="{1C2EFD36-9D80-3C53-E375-33DB22DEB735}"/>
                  </a:ext>
                </a:extLst>
              </p:cNvPr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3994;p48">
                <a:extLst>
                  <a:ext uri="{FF2B5EF4-FFF2-40B4-BE49-F238E27FC236}">
                    <a16:creationId xmlns:a16="http://schemas.microsoft.com/office/drawing/2014/main" id="{4D674974-51F5-C056-83E0-89FF60B97653}"/>
                  </a:ext>
                </a:extLst>
              </p:cNvPr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3995;p48">
                <a:extLst>
                  <a:ext uri="{FF2B5EF4-FFF2-40B4-BE49-F238E27FC236}">
                    <a16:creationId xmlns:a16="http://schemas.microsoft.com/office/drawing/2014/main" id="{26508FAB-C19D-C8DF-68DC-7BA7260A1E07}"/>
                  </a:ext>
                </a:extLst>
              </p:cNvPr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3996;p48">
                <a:extLst>
                  <a:ext uri="{FF2B5EF4-FFF2-40B4-BE49-F238E27FC236}">
                    <a16:creationId xmlns:a16="http://schemas.microsoft.com/office/drawing/2014/main" id="{93546D1D-2798-1AB8-EC0D-9101A5B62D7C}"/>
                  </a:ext>
                </a:extLst>
              </p:cNvPr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6" name="Google Shape;3997;p48">
                <a:extLst>
                  <a:ext uri="{FF2B5EF4-FFF2-40B4-BE49-F238E27FC236}">
                    <a16:creationId xmlns:a16="http://schemas.microsoft.com/office/drawing/2014/main" id="{D0D64F30-420B-4BED-A749-11EDDBB1A9F9}"/>
                  </a:ext>
                </a:extLst>
              </p:cNvPr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3998;p48">
                <a:extLst>
                  <a:ext uri="{FF2B5EF4-FFF2-40B4-BE49-F238E27FC236}">
                    <a16:creationId xmlns:a16="http://schemas.microsoft.com/office/drawing/2014/main" id="{DF05BA95-1E40-CA0F-BF69-2202B28911BE}"/>
                  </a:ext>
                </a:extLst>
              </p:cNvPr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3999;p48">
                <a:extLst>
                  <a:ext uri="{FF2B5EF4-FFF2-40B4-BE49-F238E27FC236}">
                    <a16:creationId xmlns:a16="http://schemas.microsoft.com/office/drawing/2014/main" id="{F7B28FEA-8261-54CD-814A-416514B0E590}"/>
                  </a:ext>
                </a:extLst>
              </p:cNvPr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4000;p48">
                <a:extLst>
                  <a:ext uri="{FF2B5EF4-FFF2-40B4-BE49-F238E27FC236}">
                    <a16:creationId xmlns:a16="http://schemas.microsoft.com/office/drawing/2014/main" id="{374BF1E0-8EA3-909E-19E0-5FC1F4FDE44E}"/>
                  </a:ext>
                </a:extLst>
              </p:cNvPr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4001;p48">
                <a:extLst>
                  <a:ext uri="{FF2B5EF4-FFF2-40B4-BE49-F238E27FC236}">
                    <a16:creationId xmlns:a16="http://schemas.microsoft.com/office/drawing/2014/main" id="{F23FCF62-327C-B635-925D-00CDA6E0AC66}"/>
                  </a:ext>
                </a:extLst>
              </p:cNvPr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4002;p48">
              <a:extLst>
                <a:ext uri="{FF2B5EF4-FFF2-40B4-BE49-F238E27FC236}">
                  <a16:creationId xmlns:a16="http://schemas.microsoft.com/office/drawing/2014/main" id="{7AF90A45-D330-2DCC-7DE8-069DA223D0BF}"/>
                </a:ext>
              </a:extLst>
            </p:cNvPr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789" name="Google Shape;4003;p48">
                <a:extLst>
                  <a:ext uri="{FF2B5EF4-FFF2-40B4-BE49-F238E27FC236}">
                    <a16:creationId xmlns:a16="http://schemas.microsoft.com/office/drawing/2014/main" id="{DFDA42F5-098F-2D0A-3A93-16ECB40E075C}"/>
                  </a:ext>
                </a:extLst>
              </p:cNvPr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4004;p48">
                <a:extLst>
                  <a:ext uri="{FF2B5EF4-FFF2-40B4-BE49-F238E27FC236}">
                    <a16:creationId xmlns:a16="http://schemas.microsoft.com/office/drawing/2014/main" id="{95D39302-9AEF-C124-A0B4-8315A415C7EF}"/>
                  </a:ext>
                </a:extLst>
              </p:cNvPr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4005;p48">
                <a:extLst>
                  <a:ext uri="{FF2B5EF4-FFF2-40B4-BE49-F238E27FC236}">
                    <a16:creationId xmlns:a16="http://schemas.microsoft.com/office/drawing/2014/main" id="{073A1332-B84E-F011-6537-6E88B4C975BC}"/>
                  </a:ext>
                </a:extLst>
              </p:cNvPr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4006;p48">
                <a:extLst>
                  <a:ext uri="{FF2B5EF4-FFF2-40B4-BE49-F238E27FC236}">
                    <a16:creationId xmlns:a16="http://schemas.microsoft.com/office/drawing/2014/main" id="{52E6836A-5478-216A-B50B-6C0B0E598635}"/>
                  </a:ext>
                </a:extLst>
              </p:cNvPr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4007;p48">
                <a:extLst>
                  <a:ext uri="{FF2B5EF4-FFF2-40B4-BE49-F238E27FC236}">
                    <a16:creationId xmlns:a16="http://schemas.microsoft.com/office/drawing/2014/main" id="{3F744AE1-6618-116B-8E3F-A85E1E4C476B}"/>
                  </a:ext>
                </a:extLst>
              </p:cNvPr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4008;p48">
                <a:extLst>
                  <a:ext uri="{FF2B5EF4-FFF2-40B4-BE49-F238E27FC236}">
                    <a16:creationId xmlns:a16="http://schemas.microsoft.com/office/drawing/2014/main" id="{506BB86B-9555-3EDA-A041-BDD297169663}"/>
                  </a:ext>
                </a:extLst>
              </p:cNvPr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4009;p48">
                <a:extLst>
                  <a:ext uri="{FF2B5EF4-FFF2-40B4-BE49-F238E27FC236}">
                    <a16:creationId xmlns:a16="http://schemas.microsoft.com/office/drawing/2014/main" id="{9E193059-5956-5C68-419D-E7E392630391}"/>
                  </a:ext>
                </a:extLst>
              </p:cNvPr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4010;p48">
                <a:extLst>
                  <a:ext uri="{FF2B5EF4-FFF2-40B4-BE49-F238E27FC236}">
                    <a16:creationId xmlns:a16="http://schemas.microsoft.com/office/drawing/2014/main" id="{BD9157A1-1056-F533-6FBB-2938DCE033C3}"/>
                  </a:ext>
                </a:extLst>
              </p:cNvPr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4011;p48">
                <a:extLst>
                  <a:ext uri="{FF2B5EF4-FFF2-40B4-BE49-F238E27FC236}">
                    <a16:creationId xmlns:a16="http://schemas.microsoft.com/office/drawing/2014/main" id="{7742DECA-24C8-2A73-DD4F-4BC117AFD03C}"/>
                  </a:ext>
                </a:extLst>
              </p:cNvPr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4012;p48">
                <a:extLst>
                  <a:ext uri="{FF2B5EF4-FFF2-40B4-BE49-F238E27FC236}">
                    <a16:creationId xmlns:a16="http://schemas.microsoft.com/office/drawing/2014/main" id="{3614AAFF-6A9C-C0C9-093A-9023CA404AC6}"/>
                  </a:ext>
                </a:extLst>
              </p:cNvPr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4013;p48">
                <a:extLst>
                  <a:ext uri="{FF2B5EF4-FFF2-40B4-BE49-F238E27FC236}">
                    <a16:creationId xmlns:a16="http://schemas.microsoft.com/office/drawing/2014/main" id="{02889D96-F917-B653-E9AB-08A6116C434D}"/>
                  </a:ext>
                </a:extLst>
              </p:cNvPr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4014;p48">
                <a:extLst>
                  <a:ext uri="{FF2B5EF4-FFF2-40B4-BE49-F238E27FC236}">
                    <a16:creationId xmlns:a16="http://schemas.microsoft.com/office/drawing/2014/main" id="{7B3A1FDF-08E1-8BC8-28ED-067B4175B470}"/>
                  </a:ext>
                </a:extLst>
              </p:cNvPr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4015;p48">
                <a:extLst>
                  <a:ext uri="{FF2B5EF4-FFF2-40B4-BE49-F238E27FC236}">
                    <a16:creationId xmlns:a16="http://schemas.microsoft.com/office/drawing/2014/main" id="{634DD45D-3AC1-C1DE-B6E7-F0B0ABC8906E}"/>
                  </a:ext>
                </a:extLst>
              </p:cNvPr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4016;p48">
                <a:extLst>
                  <a:ext uri="{FF2B5EF4-FFF2-40B4-BE49-F238E27FC236}">
                    <a16:creationId xmlns:a16="http://schemas.microsoft.com/office/drawing/2014/main" id="{EC2B572D-F1D6-F2A3-1540-6E0FDA40A2DC}"/>
                  </a:ext>
                </a:extLst>
              </p:cNvPr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4017;p48">
                <a:extLst>
                  <a:ext uri="{FF2B5EF4-FFF2-40B4-BE49-F238E27FC236}">
                    <a16:creationId xmlns:a16="http://schemas.microsoft.com/office/drawing/2014/main" id="{D6EE7807-E130-8B8A-6B2D-B394E231F093}"/>
                  </a:ext>
                </a:extLst>
              </p:cNvPr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4018;p48">
                <a:extLst>
                  <a:ext uri="{FF2B5EF4-FFF2-40B4-BE49-F238E27FC236}">
                    <a16:creationId xmlns:a16="http://schemas.microsoft.com/office/drawing/2014/main" id="{F614CD06-7E1A-7A42-D32A-3CDC897975BA}"/>
                  </a:ext>
                </a:extLst>
              </p:cNvPr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" name="Google Shape;4019;p48">
              <a:extLst>
                <a:ext uri="{FF2B5EF4-FFF2-40B4-BE49-F238E27FC236}">
                  <a16:creationId xmlns:a16="http://schemas.microsoft.com/office/drawing/2014/main" id="{31E58AC7-10DB-6757-8390-F18D09289D6A}"/>
                </a:ext>
              </a:extLst>
            </p:cNvPr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020;p48">
              <a:extLst>
                <a:ext uri="{FF2B5EF4-FFF2-40B4-BE49-F238E27FC236}">
                  <a16:creationId xmlns:a16="http://schemas.microsoft.com/office/drawing/2014/main" id="{CCD0A588-3C21-D6DC-16A0-1D6F55BFB3C7}"/>
                </a:ext>
              </a:extLst>
            </p:cNvPr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021;p48">
              <a:extLst>
                <a:ext uri="{FF2B5EF4-FFF2-40B4-BE49-F238E27FC236}">
                  <a16:creationId xmlns:a16="http://schemas.microsoft.com/office/drawing/2014/main" id="{2411A8EA-1526-E269-697B-AA4354D8378D}"/>
                </a:ext>
              </a:extLst>
            </p:cNvPr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4022;p48">
              <a:extLst>
                <a:ext uri="{FF2B5EF4-FFF2-40B4-BE49-F238E27FC236}">
                  <a16:creationId xmlns:a16="http://schemas.microsoft.com/office/drawing/2014/main" id="{FF670877-ABAF-345C-A508-E56C1F3BF739}"/>
                </a:ext>
              </a:extLst>
            </p:cNvPr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4023;p48">
              <a:extLst>
                <a:ext uri="{FF2B5EF4-FFF2-40B4-BE49-F238E27FC236}">
                  <a16:creationId xmlns:a16="http://schemas.microsoft.com/office/drawing/2014/main" id="{804FD983-9835-07DC-EC82-D00A36EB317A}"/>
                </a:ext>
              </a:extLst>
            </p:cNvPr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4024;p48">
              <a:extLst>
                <a:ext uri="{FF2B5EF4-FFF2-40B4-BE49-F238E27FC236}">
                  <a16:creationId xmlns:a16="http://schemas.microsoft.com/office/drawing/2014/main" id="{FCD544ED-3292-3F46-BD8A-40D04DADA1E6}"/>
                </a:ext>
              </a:extLst>
            </p:cNvPr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4025;p48">
              <a:extLst>
                <a:ext uri="{FF2B5EF4-FFF2-40B4-BE49-F238E27FC236}">
                  <a16:creationId xmlns:a16="http://schemas.microsoft.com/office/drawing/2014/main" id="{DF115B65-21EB-5345-3A10-307D5718CF7F}"/>
                </a:ext>
              </a:extLst>
            </p:cNvPr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4026;p48">
              <a:extLst>
                <a:ext uri="{FF2B5EF4-FFF2-40B4-BE49-F238E27FC236}">
                  <a16:creationId xmlns:a16="http://schemas.microsoft.com/office/drawing/2014/main" id="{26BBF159-A9EA-01C7-4D0E-988905C13297}"/>
                </a:ext>
              </a:extLst>
            </p:cNvPr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4027;p48">
              <a:extLst>
                <a:ext uri="{FF2B5EF4-FFF2-40B4-BE49-F238E27FC236}">
                  <a16:creationId xmlns:a16="http://schemas.microsoft.com/office/drawing/2014/main" id="{55BB9E9F-09FC-8004-E0ED-42862DB430B0}"/>
                </a:ext>
              </a:extLst>
            </p:cNvPr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4028;p48">
              <a:extLst>
                <a:ext uri="{FF2B5EF4-FFF2-40B4-BE49-F238E27FC236}">
                  <a16:creationId xmlns:a16="http://schemas.microsoft.com/office/drawing/2014/main" id="{315794BA-9A69-71AC-658D-2D146E296501}"/>
                </a:ext>
              </a:extLst>
            </p:cNvPr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4029;p48">
              <a:extLst>
                <a:ext uri="{FF2B5EF4-FFF2-40B4-BE49-F238E27FC236}">
                  <a16:creationId xmlns:a16="http://schemas.microsoft.com/office/drawing/2014/main" id="{0352ABF7-A918-118A-E46C-334386C9A34A}"/>
                </a:ext>
              </a:extLst>
            </p:cNvPr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4030;p48">
              <a:extLst>
                <a:ext uri="{FF2B5EF4-FFF2-40B4-BE49-F238E27FC236}">
                  <a16:creationId xmlns:a16="http://schemas.microsoft.com/office/drawing/2014/main" id="{45D34DD4-0C95-843A-09ED-1FA7D388B2CB}"/>
                </a:ext>
              </a:extLst>
            </p:cNvPr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4031;p48">
              <a:extLst>
                <a:ext uri="{FF2B5EF4-FFF2-40B4-BE49-F238E27FC236}">
                  <a16:creationId xmlns:a16="http://schemas.microsoft.com/office/drawing/2014/main" id="{FAB41710-C3CE-436C-E30E-D9D3E06EA12E}"/>
                </a:ext>
              </a:extLst>
            </p:cNvPr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4032;p48">
              <a:extLst>
                <a:ext uri="{FF2B5EF4-FFF2-40B4-BE49-F238E27FC236}">
                  <a16:creationId xmlns:a16="http://schemas.microsoft.com/office/drawing/2014/main" id="{7B097DD6-BF18-9A00-D1AD-7D3FC626B859}"/>
                </a:ext>
              </a:extLst>
            </p:cNvPr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4033;p48">
              <a:extLst>
                <a:ext uri="{FF2B5EF4-FFF2-40B4-BE49-F238E27FC236}">
                  <a16:creationId xmlns:a16="http://schemas.microsoft.com/office/drawing/2014/main" id="{8AB5E420-9056-46A4-1B13-1CEAFCAE6863}"/>
                </a:ext>
              </a:extLst>
            </p:cNvPr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4034;p48">
              <a:extLst>
                <a:ext uri="{FF2B5EF4-FFF2-40B4-BE49-F238E27FC236}">
                  <a16:creationId xmlns:a16="http://schemas.microsoft.com/office/drawing/2014/main" id="{C37EF575-9713-6AD8-3DD9-5CDD40A75DDE}"/>
                </a:ext>
              </a:extLst>
            </p:cNvPr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4035;p48">
              <a:extLst>
                <a:ext uri="{FF2B5EF4-FFF2-40B4-BE49-F238E27FC236}">
                  <a16:creationId xmlns:a16="http://schemas.microsoft.com/office/drawing/2014/main" id="{C204A9D0-ED95-6F3A-FBF2-F0F6CA44DCB1}"/>
                </a:ext>
              </a:extLst>
            </p:cNvPr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4036;p48">
              <a:extLst>
                <a:ext uri="{FF2B5EF4-FFF2-40B4-BE49-F238E27FC236}">
                  <a16:creationId xmlns:a16="http://schemas.microsoft.com/office/drawing/2014/main" id="{BAD65308-3D68-1EE2-F133-86A560706775}"/>
                </a:ext>
              </a:extLst>
            </p:cNvPr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4037;p48">
              <a:extLst>
                <a:ext uri="{FF2B5EF4-FFF2-40B4-BE49-F238E27FC236}">
                  <a16:creationId xmlns:a16="http://schemas.microsoft.com/office/drawing/2014/main" id="{F31686E1-A611-3288-6089-4514D4D409EF}"/>
                </a:ext>
              </a:extLst>
            </p:cNvPr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4038;p48">
              <a:extLst>
                <a:ext uri="{FF2B5EF4-FFF2-40B4-BE49-F238E27FC236}">
                  <a16:creationId xmlns:a16="http://schemas.microsoft.com/office/drawing/2014/main" id="{F34564BB-DD60-F0ED-EF15-0B3A16BF6896}"/>
                </a:ext>
              </a:extLst>
            </p:cNvPr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4039;p48">
              <a:extLst>
                <a:ext uri="{FF2B5EF4-FFF2-40B4-BE49-F238E27FC236}">
                  <a16:creationId xmlns:a16="http://schemas.microsoft.com/office/drawing/2014/main" id="{03FF0260-8906-FCDD-1D9C-3F707A47BCA9}"/>
                </a:ext>
              </a:extLst>
            </p:cNvPr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4040;p48">
              <a:extLst>
                <a:ext uri="{FF2B5EF4-FFF2-40B4-BE49-F238E27FC236}">
                  <a16:creationId xmlns:a16="http://schemas.microsoft.com/office/drawing/2014/main" id="{E22082D1-39FF-3E22-3CB2-E01CF48B0427}"/>
                </a:ext>
              </a:extLst>
            </p:cNvPr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4041;p48">
              <a:extLst>
                <a:ext uri="{FF2B5EF4-FFF2-40B4-BE49-F238E27FC236}">
                  <a16:creationId xmlns:a16="http://schemas.microsoft.com/office/drawing/2014/main" id="{CE54051A-07F9-D3BC-D594-F8C49BEEA4B2}"/>
                </a:ext>
              </a:extLst>
            </p:cNvPr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4042;p48">
              <a:extLst>
                <a:ext uri="{FF2B5EF4-FFF2-40B4-BE49-F238E27FC236}">
                  <a16:creationId xmlns:a16="http://schemas.microsoft.com/office/drawing/2014/main" id="{37095A7F-B012-2BC8-0F03-93C387E9F03D}"/>
                </a:ext>
              </a:extLst>
            </p:cNvPr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4043;p48">
              <a:extLst>
                <a:ext uri="{FF2B5EF4-FFF2-40B4-BE49-F238E27FC236}">
                  <a16:creationId xmlns:a16="http://schemas.microsoft.com/office/drawing/2014/main" id="{1358525E-BD3D-2084-2BAD-255BE21D625F}"/>
                </a:ext>
              </a:extLst>
            </p:cNvPr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4044;p48">
              <a:extLst>
                <a:ext uri="{FF2B5EF4-FFF2-40B4-BE49-F238E27FC236}">
                  <a16:creationId xmlns:a16="http://schemas.microsoft.com/office/drawing/2014/main" id="{535AE49F-8F75-CF13-C9AA-3FCA4388C786}"/>
                </a:ext>
              </a:extLst>
            </p:cNvPr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4045;p48">
              <a:extLst>
                <a:ext uri="{FF2B5EF4-FFF2-40B4-BE49-F238E27FC236}">
                  <a16:creationId xmlns:a16="http://schemas.microsoft.com/office/drawing/2014/main" id="{11B1DFE5-59F0-03EC-42F6-0F3EF10F65F7}"/>
                </a:ext>
              </a:extLst>
            </p:cNvPr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4046;p48">
              <a:extLst>
                <a:ext uri="{FF2B5EF4-FFF2-40B4-BE49-F238E27FC236}">
                  <a16:creationId xmlns:a16="http://schemas.microsoft.com/office/drawing/2014/main" id="{54182630-A5CA-422E-54F0-958103348E6E}"/>
                </a:ext>
              </a:extLst>
            </p:cNvPr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4047;p48">
              <a:extLst>
                <a:ext uri="{FF2B5EF4-FFF2-40B4-BE49-F238E27FC236}">
                  <a16:creationId xmlns:a16="http://schemas.microsoft.com/office/drawing/2014/main" id="{1FC282DF-E8D7-899A-7317-806EAAFACA0A}"/>
                </a:ext>
              </a:extLst>
            </p:cNvPr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4048;p48">
              <a:extLst>
                <a:ext uri="{FF2B5EF4-FFF2-40B4-BE49-F238E27FC236}">
                  <a16:creationId xmlns:a16="http://schemas.microsoft.com/office/drawing/2014/main" id="{727A8D75-2184-5107-8188-B36BC3B8FE62}"/>
                </a:ext>
              </a:extLst>
            </p:cNvPr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4049;p48">
              <a:extLst>
                <a:ext uri="{FF2B5EF4-FFF2-40B4-BE49-F238E27FC236}">
                  <a16:creationId xmlns:a16="http://schemas.microsoft.com/office/drawing/2014/main" id="{DCCEB141-DFB1-19FE-11DE-D83D5D2072B9}"/>
                </a:ext>
              </a:extLst>
            </p:cNvPr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4050;p48">
              <a:extLst>
                <a:ext uri="{FF2B5EF4-FFF2-40B4-BE49-F238E27FC236}">
                  <a16:creationId xmlns:a16="http://schemas.microsoft.com/office/drawing/2014/main" id="{B38502B1-9603-E8E6-38F6-5760306EE96B}"/>
                </a:ext>
              </a:extLst>
            </p:cNvPr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4051;p48">
              <a:extLst>
                <a:ext uri="{FF2B5EF4-FFF2-40B4-BE49-F238E27FC236}">
                  <a16:creationId xmlns:a16="http://schemas.microsoft.com/office/drawing/2014/main" id="{63CA96A3-D390-27E8-CB1B-383FCC440883}"/>
                </a:ext>
              </a:extLst>
            </p:cNvPr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4052;p48">
              <a:extLst>
                <a:ext uri="{FF2B5EF4-FFF2-40B4-BE49-F238E27FC236}">
                  <a16:creationId xmlns:a16="http://schemas.microsoft.com/office/drawing/2014/main" id="{EFA18CAE-BC18-20A8-1112-121E705EE5AC}"/>
                </a:ext>
              </a:extLst>
            </p:cNvPr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4053;p48">
              <a:extLst>
                <a:ext uri="{FF2B5EF4-FFF2-40B4-BE49-F238E27FC236}">
                  <a16:creationId xmlns:a16="http://schemas.microsoft.com/office/drawing/2014/main" id="{0E49EBF3-EE91-0C31-FD25-6A7175A7E6B3}"/>
                </a:ext>
              </a:extLst>
            </p:cNvPr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3E7E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4054;p48">
              <a:extLst>
                <a:ext uri="{FF2B5EF4-FFF2-40B4-BE49-F238E27FC236}">
                  <a16:creationId xmlns:a16="http://schemas.microsoft.com/office/drawing/2014/main" id="{175D06FE-C4ED-BC20-E59D-863851FB105B}"/>
                </a:ext>
              </a:extLst>
            </p:cNvPr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4055;p48">
              <a:extLst>
                <a:ext uri="{FF2B5EF4-FFF2-40B4-BE49-F238E27FC236}">
                  <a16:creationId xmlns:a16="http://schemas.microsoft.com/office/drawing/2014/main" id="{6C974C40-EF0C-B1A9-F040-437755BD1777}"/>
                </a:ext>
              </a:extLst>
            </p:cNvPr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4056;p48">
              <a:extLst>
                <a:ext uri="{FF2B5EF4-FFF2-40B4-BE49-F238E27FC236}">
                  <a16:creationId xmlns:a16="http://schemas.microsoft.com/office/drawing/2014/main" id="{51905BF6-7C9D-7EE4-02A6-49A6EA01E032}"/>
                </a:ext>
              </a:extLst>
            </p:cNvPr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4057;p48">
              <a:extLst>
                <a:ext uri="{FF2B5EF4-FFF2-40B4-BE49-F238E27FC236}">
                  <a16:creationId xmlns:a16="http://schemas.microsoft.com/office/drawing/2014/main" id="{A40E5078-08A5-8ACE-71C8-6A28B23EAE45}"/>
                </a:ext>
              </a:extLst>
            </p:cNvPr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4058;p48">
              <a:extLst>
                <a:ext uri="{FF2B5EF4-FFF2-40B4-BE49-F238E27FC236}">
                  <a16:creationId xmlns:a16="http://schemas.microsoft.com/office/drawing/2014/main" id="{B862B420-AD17-D5E2-4BAB-DF4747D8DDF6}"/>
                </a:ext>
              </a:extLst>
            </p:cNvPr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4059;p48">
              <a:extLst>
                <a:ext uri="{FF2B5EF4-FFF2-40B4-BE49-F238E27FC236}">
                  <a16:creationId xmlns:a16="http://schemas.microsoft.com/office/drawing/2014/main" id="{4B31EE16-0BFA-AD9B-44D8-D8BB72926B91}"/>
                </a:ext>
              </a:extLst>
            </p:cNvPr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4060;p48">
              <a:extLst>
                <a:ext uri="{FF2B5EF4-FFF2-40B4-BE49-F238E27FC236}">
                  <a16:creationId xmlns:a16="http://schemas.microsoft.com/office/drawing/2014/main" id="{0B3D27D7-E744-23B9-A111-AE3DE420A515}"/>
                </a:ext>
              </a:extLst>
            </p:cNvPr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4061;p48">
              <a:extLst>
                <a:ext uri="{FF2B5EF4-FFF2-40B4-BE49-F238E27FC236}">
                  <a16:creationId xmlns:a16="http://schemas.microsoft.com/office/drawing/2014/main" id="{26465F41-75AB-2FAB-F27D-EEAE3CF1B93A}"/>
                </a:ext>
              </a:extLst>
            </p:cNvPr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4062;p48">
              <a:extLst>
                <a:ext uri="{FF2B5EF4-FFF2-40B4-BE49-F238E27FC236}">
                  <a16:creationId xmlns:a16="http://schemas.microsoft.com/office/drawing/2014/main" id="{4956BD28-9560-76F3-BE1A-F2C35C660556}"/>
                </a:ext>
              </a:extLst>
            </p:cNvPr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4063;p48">
              <a:extLst>
                <a:ext uri="{FF2B5EF4-FFF2-40B4-BE49-F238E27FC236}">
                  <a16:creationId xmlns:a16="http://schemas.microsoft.com/office/drawing/2014/main" id="{17775E53-7B4E-D60D-281F-2FC5DD80D89A}"/>
                </a:ext>
              </a:extLst>
            </p:cNvPr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4064;p48">
              <a:extLst>
                <a:ext uri="{FF2B5EF4-FFF2-40B4-BE49-F238E27FC236}">
                  <a16:creationId xmlns:a16="http://schemas.microsoft.com/office/drawing/2014/main" id="{43200A5D-028A-43BA-265C-57A5116DF84B}"/>
                </a:ext>
              </a:extLst>
            </p:cNvPr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4065;p48">
              <a:extLst>
                <a:ext uri="{FF2B5EF4-FFF2-40B4-BE49-F238E27FC236}">
                  <a16:creationId xmlns:a16="http://schemas.microsoft.com/office/drawing/2014/main" id="{A2A1CB23-78D8-5217-AB59-385289E7143D}"/>
                </a:ext>
              </a:extLst>
            </p:cNvPr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4066;p48">
              <a:extLst>
                <a:ext uri="{FF2B5EF4-FFF2-40B4-BE49-F238E27FC236}">
                  <a16:creationId xmlns:a16="http://schemas.microsoft.com/office/drawing/2014/main" id="{C05ED549-20F7-CE7E-0697-C22D98E57C6C}"/>
                </a:ext>
              </a:extLst>
            </p:cNvPr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4067;p48">
              <a:extLst>
                <a:ext uri="{FF2B5EF4-FFF2-40B4-BE49-F238E27FC236}">
                  <a16:creationId xmlns:a16="http://schemas.microsoft.com/office/drawing/2014/main" id="{88D97A45-834D-3893-E9FF-9A4125FF0B8B}"/>
                </a:ext>
              </a:extLst>
            </p:cNvPr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4068;p48">
              <a:extLst>
                <a:ext uri="{FF2B5EF4-FFF2-40B4-BE49-F238E27FC236}">
                  <a16:creationId xmlns:a16="http://schemas.microsoft.com/office/drawing/2014/main" id="{22EE9E15-18DB-E039-9425-733205304F30}"/>
                </a:ext>
              </a:extLst>
            </p:cNvPr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4069;p48">
              <a:extLst>
                <a:ext uri="{FF2B5EF4-FFF2-40B4-BE49-F238E27FC236}">
                  <a16:creationId xmlns:a16="http://schemas.microsoft.com/office/drawing/2014/main" id="{10351AA1-62E2-1CAC-C791-DCA0773E94C5}"/>
                </a:ext>
              </a:extLst>
            </p:cNvPr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4070;p48">
              <a:extLst>
                <a:ext uri="{FF2B5EF4-FFF2-40B4-BE49-F238E27FC236}">
                  <a16:creationId xmlns:a16="http://schemas.microsoft.com/office/drawing/2014/main" id="{3E711DC9-0F2C-96BC-FC75-834D766A9868}"/>
                </a:ext>
              </a:extLst>
            </p:cNvPr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4071;p48">
              <a:extLst>
                <a:ext uri="{FF2B5EF4-FFF2-40B4-BE49-F238E27FC236}">
                  <a16:creationId xmlns:a16="http://schemas.microsoft.com/office/drawing/2014/main" id="{469F5329-B145-32BD-A468-1DE7173D4806}"/>
                </a:ext>
              </a:extLst>
            </p:cNvPr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4072;p48">
              <a:extLst>
                <a:ext uri="{FF2B5EF4-FFF2-40B4-BE49-F238E27FC236}">
                  <a16:creationId xmlns:a16="http://schemas.microsoft.com/office/drawing/2014/main" id="{A61FC318-CED8-6AED-46F3-777130BC9DD4}"/>
                </a:ext>
              </a:extLst>
            </p:cNvPr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4073;p48">
              <a:extLst>
                <a:ext uri="{FF2B5EF4-FFF2-40B4-BE49-F238E27FC236}">
                  <a16:creationId xmlns:a16="http://schemas.microsoft.com/office/drawing/2014/main" id="{E5CD67E6-3FE5-6C58-FF11-F87233C106D8}"/>
                </a:ext>
              </a:extLst>
            </p:cNvPr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4074;p48">
              <a:extLst>
                <a:ext uri="{FF2B5EF4-FFF2-40B4-BE49-F238E27FC236}">
                  <a16:creationId xmlns:a16="http://schemas.microsoft.com/office/drawing/2014/main" id="{7F82781C-D6BD-2186-563B-C868637CEA71}"/>
                </a:ext>
              </a:extLst>
            </p:cNvPr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4075;p48">
              <a:extLst>
                <a:ext uri="{FF2B5EF4-FFF2-40B4-BE49-F238E27FC236}">
                  <a16:creationId xmlns:a16="http://schemas.microsoft.com/office/drawing/2014/main" id="{4FA49458-170A-446C-4120-BF82AD139421}"/>
                </a:ext>
              </a:extLst>
            </p:cNvPr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4076;p48">
              <a:extLst>
                <a:ext uri="{FF2B5EF4-FFF2-40B4-BE49-F238E27FC236}">
                  <a16:creationId xmlns:a16="http://schemas.microsoft.com/office/drawing/2014/main" id="{3BE5B41F-F9B9-0948-8D6A-D6DA01BCD1B1}"/>
                </a:ext>
              </a:extLst>
            </p:cNvPr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4077;p48">
              <a:extLst>
                <a:ext uri="{FF2B5EF4-FFF2-40B4-BE49-F238E27FC236}">
                  <a16:creationId xmlns:a16="http://schemas.microsoft.com/office/drawing/2014/main" id="{1C532600-41C6-6726-EC7D-721187459FFA}"/>
                </a:ext>
              </a:extLst>
            </p:cNvPr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4078;p48">
              <a:extLst>
                <a:ext uri="{FF2B5EF4-FFF2-40B4-BE49-F238E27FC236}">
                  <a16:creationId xmlns:a16="http://schemas.microsoft.com/office/drawing/2014/main" id="{9DEFF8C5-4CB8-042F-0909-90B5E284D863}"/>
                </a:ext>
              </a:extLst>
            </p:cNvPr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4079;p48">
              <a:extLst>
                <a:ext uri="{FF2B5EF4-FFF2-40B4-BE49-F238E27FC236}">
                  <a16:creationId xmlns:a16="http://schemas.microsoft.com/office/drawing/2014/main" id="{2BC58BFC-928A-F32B-7A23-CB2F72D84BA9}"/>
                </a:ext>
              </a:extLst>
            </p:cNvPr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4080;p48">
              <a:extLst>
                <a:ext uri="{FF2B5EF4-FFF2-40B4-BE49-F238E27FC236}">
                  <a16:creationId xmlns:a16="http://schemas.microsoft.com/office/drawing/2014/main" id="{3D15BD80-A643-D715-F81C-3A0847BD14D8}"/>
                </a:ext>
              </a:extLst>
            </p:cNvPr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4081;p48">
              <a:extLst>
                <a:ext uri="{FF2B5EF4-FFF2-40B4-BE49-F238E27FC236}">
                  <a16:creationId xmlns:a16="http://schemas.microsoft.com/office/drawing/2014/main" id="{7DC87C03-FBF7-7EED-13C7-AB4118790C3E}"/>
                </a:ext>
              </a:extLst>
            </p:cNvPr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4082;p48">
              <a:extLst>
                <a:ext uri="{FF2B5EF4-FFF2-40B4-BE49-F238E27FC236}">
                  <a16:creationId xmlns:a16="http://schemas.microsoft.com/office/drawing/2014/main" id="{F0B16A63-4880-9AFD-C1EF-039E49AF4C79}"/>
                </a:ext>
              </a:extLst>
            </p:cNvPr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4083;p48">
              <a:extLst>
                <a:ext uri="{FF2B5EF4-FFF2-40B4-BE49-F238E27FC236}">
                  <a16:creationId xmlns:a16="http://schemas.microsoft.com/office/drawing/2014/main" id="{0FF5981C-F7DF-8705-D9A7-1C9FEBB051D9}"/>
                </a:ext>
              </a:extLst>
            </p:cNvPr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4084;p48">
              <a:extLst>
                <a:ext uri="{FF2B5EF4-FFF2-40B4-BE49-F238E27FC236}">
                  <a16:creationId xmlns:a16="http://schemas.microsoft.com/office/drawing/2014/main" id="{C45389C0-31A9-36AF-8E19-EBAC28AB124A}"/>
                </a:ext>
              </a:extLst>
            </p:cNvPr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4085;p48">
              <a:extLst>
                <a:ext uri="{FF2B5EF4-FFF2-40B4-BE49-F238E27FC236}">
                  <a16:creationId xmlns:a16="http://schemas.microsoft.com/office/drawing/2014/main" id="{46E2903C-612F-76BA-F1D8-0C28B965C3D8}"/>
                </a:ext>
              </a:extLst>
            </p:cNvPr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4086;p48">
              <a:extLst>
                <a:ext uri="{FF2B5EF4-FFF2-40B4-BE49-F238E27FC236}">
                  <a16:creationId xmlns:a16="http://schemas.microsoft.com/office/drawing/2014/main" id="{D32D1A47-DB07-4C10-6F7A-93F4B602A1C6}"/>
                </a:ext>
              </a:extLst>
            </p:cNvPr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4087;p48">
              <a:extLst>
                <a:ext uri="{FF2B5EF4-FFF2-40B4-BE49-F238E27FC236}">
                  <a16:creationId xmlns:a16="http://schemas.microsoft.com/office/drawing/2014/main" id="{2EB0D453-A2FE-A47B-A4A9-46B54052C02A}"/>
                </a:ext>
              </a:extLst>
            </p:cNvPr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4088;p48">
              <a:extLst>
                <a:ext uri="{FF2B5EF4-FFF2-40B4-BE49-F238E27FC236}">
                  <a16:creationId xmlns:a16="http://schemas.microsoft.com/office/drawing/2014/main" id="{747A89AA-F24E-E38F-F1D7-732D56E1C1B4}"/>
                </a:ext>
              </a:extLst>
            </p:cNvPr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75" name="Google Shape;4089;p48">
              <a:extLst>
                <a:ext uri="{FF2B5EF4-FFF2-40B4-BE49-F238E27FC236}">
                  <a16:creationId xmlns:a16="http://schemas.microsoft.com/office/drawing/2014/main" id="{B6BAD65B-2923-7715-EC1B-09D42A070E72}"/>
                </a:ext>
              </a:extLst>
            </p:cNvPr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784" name="Google Shape;4090;p48">
                <a:extLst>
                  <a:ext uri="{FF2B5EF4-FFF2-40B4-BE49-F238E27FC236}">
                    <a16:creationId xmlns:a16="http://schemas.microsoft.com/office/drawing/2014/main" id="{F11D67B3-2F74-B14A-AE52-78333E5D70C4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4091;p48">
                <a:extLst>
                  <a:ext uri="{FF2B5EF4-FFF2-40B4-BE49-F238E27FC236}">
                    <a16:creationId xmlns:a16="http://schemas.microsoft.com/office/drawing/2014/main" id="{4CF0C2AA-423D-F2DC-0E0B-C8242DC2D96F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4092;p48">
                <a:extLst>
                  <a:ext uri="{FF2B5EF4-FFF2-40B4-BE49-F238E27FC236}">
                    <a16:creationId xmlns:a16="http://schemas.microsoft.com/office/drawing/2014/main" id="{D96E98EE-A382-1094-ADCE-386649039792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4093;p48">
                <a:extLst>
                  <a:ext uri="{FF2B5EF4-FFF2-40B4-BE49-F238E27FC236}">
                    <a16:creationId xmlns:a16="http://schemas.microsoft.com/office/drawing/2014/main" id="{A6BFFC82-28E9-C903-6ED3-36BEEA8F9018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4094;p48">
                <a:extLst>
                  <a:ext uri="{FF2B5EF4-FFF2-40B4-BE49-F238E27FC236}">
                    <a16:creationId xmlns:a16="http://schemas.microsoft.com/office/drawing/2014/main" id="{256F3DEC-9480-CA8E-F851-C3ED657E7BDA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76" name="Google Shape;4095;p48">
              <a:extLst>
                <a:ext uri="{FF2B5EF4-FFF2-40B4-BE49-F238E27FC236}">
                  <a16:creationId xmlns:a16="http://schemas.microsoft.com/office/drawing/2014/main" id="{63123D17-563A-1985-6591-ADFAE3FEC862}"/>
                </a:ext>
              </a:extLst>
            </p:cNvPr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4096;p48">
              <a:extLst>
                <a:ext uri="{FF2B5EF4-FFF2-40B4-BE49-F238E27FC236}">
                  <a16:creationId xmlns:a16="http://schemas.microsoft.com/office/drawing/2014/main" id="{8C4BE161-C811-F796-8203-0E9029C6C449}"/>
                </a:ext>
              </a:extLst>
            </p:cNvPr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78" name="Google Shape;4097;p48">
              <a:extLst>
                <a:ext uri="{FF2B5EF4-FFF2-40B4-BE49-F238E27FC236}">
                  <a16:creationId xmlns:a16="http://schemas.microsoft.com/office/drawing/2014/main" id="{3BDEA913-4AC5-AA50-6EAE-6D6DB26586F2}"/>
                </a:ext>
              </a:extLst>
            </p:cNvPr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779" name="Google Shape;4098;p48">
                <a:extLst>
                  <a:ext uri="{FF2B5EF4-FFF2-40B4-BE49-F238E27FC236}">
                    <a16:creationId xmlns:a16="http://schemas.microsoft.com/office/drawing/2014/main" id="{09EB8FBE-FB29-F1EA-564F-C905A9B8B1B0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4099;p48">
                <a:extLst>
                  <a:ext uri="{FF2B5EF4-FFF2-40B4-BE49-F238E27FC236}">
                    <a16:creationId xmlns:a16="http://schemas.microsoft.com/office/drawing/2014/main" id="{6B836B29-7137-CFF0-5C58-074305AFF53F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4100;p48">
                <a:extLst>
                  <a:ext uri="{FF2B5EF4-FFF2-40B4-BE49-F238E27FC236}">
                    <a16:creationId xmlns:a16="http://schemas.microsoft.com/office/drawing/2014/main" id="{42057737-B2E6-07B3-A7D4-10DC8109FEE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4101;p48">
                <a:extLst>
                  <a:ext uri="{FF2B5EF4-FFF2-40B4-BE49-F238E27FC236}">
                    <a16:creationId xmlns:a16="http://schemas.microsoft.com/office/drawing/2014/main" id="{C11C8B85-9FBA-AB3A-EE0A-04D5CB56BD8E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3" name="Google Shape;4102;p48">
                <a:extLst>
                  <a:ext uri="{FF2B5EF4-FFF2-40B4-BE49-F238E27FC236}">
                    <a16:creationId xmlns:a16="http://schemas.microsoft.com/office/drawing/2014/main" id="{73F8437C-9722-F137-B3CE-009F83204E58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09662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748;p30">
            <a:extLst>
              <a:ext uri="{FF2B5EF4-FFF2-40B4-BE49-F238E27FC236}">
                <a16:creationId xmlns:a16="http://schemas.microsoft.com/office/drawing/2014/main" id="{904051F3-30B5-76F2-0F97-A3F58F251E44}"/>
              </a:ext>
            </a:extLst>
          </p:cNvPr>
          <p:cNvGrpSpPr/>
          <p:nvPr/>
        </p:nvGrpSpPr>
        <p:grpSpPr>
          <a:xfrm>
            <a:off x="6825317" y="360485"/>
            <a:ext cx="1641710" cy="2017590"/>
            <a:chOff x="2181300" y="231400"/>
            <a:chExt cx="4262637" cy="4762499"/>
          </a:xfrm>
        </p:grpSpPr>
        <p:sp>
          <p:nvSpPr>
            <p:cNvPr id="3" name="Google Shape;1749;p30">
              <a:extLst>
                <a:ext uri="{FF2B5EF4-FFF2-40B4-BE49-F238E27FC236}">
                  <a16:creationId xmlns:a16="http://schemas.microsoft.com/office/drawing/2014/main" id="{DAC2109D-B1A7-AA4A-1397-4875D0173E96}"/>
                </a:ext>
              </a:extLst>
            </p:cNvPr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1750;p30">
              <a:extLst>
                <a:ext uri="{FF2B5EF4-FFF2-40B4-BE49-F238E27FC236}">
                  <a16:creationId xmlns:a16="http://schemas.microsoft.com/office/drawing/2014/main" id="{5AFDAA1F-9A1D-6636-D3AB-971430C5D14D}"/>
                </a:ext>
              </a:extLst>
            </p:cNvPr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751;p30">
              <a:extLst>
                <a:ext uri="{FF2B5EF4-FFF2-40B4-BE49-F238E27FC236}">
                  <a16:creationId xmlns:a16="http://schemas.microsoft.com/office/drawing/2014/main" id="{6BE0A431-E29B-D28C-D89A-7126F9B226A5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752;p30">
              <a:extLst>
                <a:ext uri="{FF2B5EF4-FFF2-40B4-BE49-F238E27FC236}">
                  <a16:creationId xmlns:a16="http://schemas.microsoft.com/office/drawing/2014/main" id="{307517B6-F9CD-28F1-7656-C69FF98AFB93}"/>
                </a:ext>
              </a:extLst>
            </p:cNvPr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753;p30">
              <a:extLst>
                <a:ext uri="{FF2B5EF4-FFF2-40B4-BE49-F238E27FC236}">
                  <a16:creationId xmlns:a16="http://schemas.microsoft.com/office/drawing/2014/main" id="{FAF2AC17-105E-3667-A3E6-1C45AC2DFACD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754;p30">
              <a:extLst>
                <a:ext uri="{FF2B5EF4-FFF2-40B4-BE49-F238E27FC236}">
                  <a16:creationId xmlns:a16="http://schemas.microsoft.com/office/drawing/2014/main" id="{EF412548-B849-5028-3CDA-0F153043CFAE}"/>
                </a:ext>
              </a:extLst>
            </p:cNvPr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755;p30">
              <a:extLst>
                <a:ext uri="{FF2B5EF4-FFF2-40B4-BE49-F238E27FC236}">
                  <a16:creationId xmlns:a16="http://schemas.microsoft.com/office/drawing/2014/main" id="{2D8BAF52-2FDE-8583-BBD7-995D5066D4D6}"/>
                </a:ext>
              </a:extLst>
            </p:cNvPr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756;p30">
              <a:extLst>
                <a:ext uri="{FF2B5EF4-FFF2-40B4-BE49-F238E27FC236}">
                  <a16:creationId xmlns:a16="http://schemas.microsoft.com/office/drawing/2014/main" id="{A647A054-BB89-9E66-4307-845B6EE56DFD}"/>
                </a:ext>
              </a:extLst>
            </p:cNvPr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757;p30">
              <a:extLst>
                <a:ext uri="{FF2B5EF4-FFF2-40B4-BE49-F238E27FC236}">
                  <a16:creationId xmlns:a16="http://schemas.microsoft.com/office/drawing/2014/main" id="{6F361708-7491-02A2-9057-2E44B3A9FA17}"/>
                </a:ext>
              </a:extLst>
            </p:cNvPr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758;p30">
              <a:extLst>
                <a:ext uri="{FF2B5EF4-FFF2-40B4-BE49-F238E27FC236}">
                  <a16:creationId xmlns:a16="http://schemas.microsoft.com/office/drawing/2014/main" id="{604D75D1-F78D-609A-91D8-ACAB9D7FA626}"/>
                </a:ext>
              </a:extLst>
            </p:cNvPr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759;p30">
              <a:extLst>
                <a:ext uri="{FF2B5EF4-FFF2-40B4-BE49-F238E27FC236}">
                  <a16:creationId xmlns:a16="http://schemas.microsoft.com/office/drawing/2014/main" id="{D7A08E3C-0754-5512-5032-0541AC91059C}"/>
                </a:ext>
              </a:extLst>
            </p:cNvPr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760;p30">
              <a:extLst>
                <a:ext uri="{FF2B5EF4-FFF2-40B4-BE49-F238E27FC236}">
                  <a16:creationId xmlns:a16="http://schemas.microsoft.com/office/drawing/2014/main" id="{B92AF13A-02F2-524D-B3DB-5D5A7CAC9F3B}"/>
                </a:ext>
              </a:extLst>
            </p:cNvPr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761;p30">
              <a:extLst>
                <a:ext uri="{FF2B5EF4-FFF2-40B4-BE49-F238E27FC236}">
                  <a16:creationId xmlns:a16="http://schemas.microsoft.com/office/drawing/2014/main" id="{7660780B-657E-F5BC-8FF2-662F1320C56C}"/>
                </a:ext>
              </a:extLst>
            </p:cNvPr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762;p30">
              <a:extLst>
                <a:ext uri="{FF2B5EF4-FFF2-40B4-BE49-F238E27FC236}">
                  <a16:creationId xmlns:a16="http://schemas.microsoft.com/office/drawing/2014/main" id="{8627A5DF-382B-C011-738A-9D6C2A8D167D}"/>
                </a:ext>
              </a:extLst>
            </p:cNvPr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63;p30">
              <a:extLst>
                <a:ext uri="{FF2B5EF4-FFF2-40B4-BE49-F238E27FC236}">
                  <a16:creationId xmlns:a16="http://schemas.microsoft.com/office/drawing/2014/main" id="{AB5B54C1-AED1-6A23-2873-8F052BD8D1AD}"/>
                </a:ext>
              </a:extLst>
            </p:cNvPr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764;p30">
              <a:extLst>
                <a:ext uri="{FF2B5EF4-FFF2-40B4-BE49-F238E27FC236}">
                  <a16:creationId xmlns:a16="http://schemas.microsoft.com/office/drawing/2014/main" id="{9649F18E-04E0-3BC7-398D-D5F1FEF51109}"/>
                </a:ext>
              </a:extLst>
            </p:cNvPr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765;p30">
              <a:extLst>
                <a:ext uri="{FF2B5EF4-FFF2-40B4-BE49-F238E27FC236}">
                  <a16:creationId xmlns:a16="http://schemas.microsoft.com/office/drawing/2014/main" id="{33B82E08-826B-CDA4-C3CA-02936CA5BEF0}"/>
                </a:ext>
              </a:extLst>
            </p:cNvPr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766;p30">
              <a:extLst>
                <a:ext uri="{FF2B5EF4-FFF2-40B4-BE49-F238E27FC236}">
                  <a16:creationId xmlns:a16="http://schemas.microsoft.com/office/drawing/2014/main" id="{5C999ABE-0DE4-1D48-F2DB-F4221C79E8FB}"/>
                </a:ext>
              </a:extLst>
            </p:cNvPr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767;p30">
              <a:extLst>
                <a:ext uri="{FF2B5EF4-FFF2-40B4-BE49-F238E27FC236}">
                  <a16:creationId xmlns:a16="http://schemas.microsoft.com/office/drawing/2014/main" id="{6E7C5710-FF41-06DF-95C9-BE667B3BCA27}"/>
                </a:ext>
              </a:extLst>
            </p:cNvPr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768;p30">
              <a:extLst>
                <a:ext uri="{FF2B5EF4-FFF2-40B4-BE49-F238E27FC236}">
                  <a16:creationId xmlns:a16="http://schemas.microsoft.com/office/drawing/2014/main" id="{E6694B07-AB5C-B1DD-A66E-795D30B3E829}"/>
                </a:ext>
              </a:extLst>
            </p:cNvPr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769;p30">
              <a:extLst>
                <a:ext uri="{FF2B5EF4-FFF2-40B4-BE49-F238E27FC236}">
                  <a16:creationId xmlns:a16="http://schemas.microsoft.com/office/drawing/2014/main" id="{5ED8D8C1-92D1-7C68-7324-BC709F798608}"/>
                </a:ext>
              </a:extLst>
            </p:cNvPr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770;p30">
              <a:extLst>
                <a:ext uri="{FF2B5EF4-FFF2-40B4-BE49-F238E27FC236}">
                  <a16:creationId xmlns:a16="http://schemas.microsoft.com/office/drawing/2014/main" id="{6A12AF30-CAA6-7978-0E43-EA03679E670D}"/>
                </a:ext>
              </a:extLst>
            </p:cNvPr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771;p30">
              <a:extLst>
                <a:ext uri="{FF2B5EF4-FFF2-40B4-BE49-F238E27FC236}">
                  <a16:creationId xmlns:a16="http://schemas.microsoft.com/office/drawing/2014/main" id="{1CBAE8B6-B64C-19C9-16CF-AFABA5F60F39}"/>
                </a:ext>
              </a:extLst>
            </p:cNvPr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772;p30">
              <a:extLst>
                <a:ext uri="{FF2B5EF4-FFF2-40B4-BE49-F238E27FC236}">
                  <a16:creationId xmlns:a16="http://schemas.microsoft.com/office/drawing/2014/main" id="{4C908C05-5BF3-0DAF-B966-6671218B3A24}"/>
                </a:ext>
              </a:extLst>
            </p:cNvPr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773;p30">
              <a:extLst>
                <a:ext uri="{FF2B5EF4-FFF2-40B4-BE49-F238E27FC236}">
                  <a16:creationId xmlns:a16="http://schemas.microsoft.com/office/drawing/2014/main" id="{58AE3871-8303-8D0D-E971-0474F3A7A883}"/>
                </a:ext>
              </a:extLst>
            </p:cNvPr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774;p30">
              <a:extLst>
                <a:ext uri="{FF2B5EF4-FFF2-40B4-BE49-F238E27FC236}">
                  <a16:creationId xmlns:a16="http://schemas.microsoft.com/office/drawing/2014/main" id="{8B3E4AC3-B301-FF40-7406-C1883867F8DF}"/>
                </a:ext>
              </a:extLst>
            </p:cNvPr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775;p30">
              <a:extLst>
                <a:ext uri="{FF2B5EF4-FFF2-40B4-BE49-F238E27FC236}">
                  <a16:creationId xmlns:a16="http://schemas.microsoft.com/office/drawing/2014/main" id="{D7CE75E4-2400-9A6E-01E2-564F304438DD}"/>
                </a:ext>
              </a:extLst>
            </p:cNvPr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776;p30">
              <a:extLst>
                <a:ext uri="{FF2B5EF4-FFF2-40B4-BE49-F238E27FC236}">
                  <a16:creationId xmlns:a16="http://schemas.microsoft.com/office/drawing/2014/main" id="{3A54BDBB-033A-8BE3-0369-CE108D0CBFD7}"/>
                </a:ext>
              </a:extLst>
            </p:cNvPr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777;p30">
              <a:extLst>
                <a:ext uri="{FF2B5EF4-FFF2-40B4-BE49-F238E27FC236}">
                  <a16:creationId xmlns:a16="http://schemas.microsoft.com/office/drawing/2014/main" id="{2E9F02E2-F58F-DF8E-3C7D-789BDF93B134}"/>
                </a:ext>
              </a:extLst>
            </p:cNvPr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1778;p30">
              <a:extLst>
                <a:ext uri="{FF2B5EF4-FFF2-40B4-BE49-F238E27FC236}">
                  <a16:creationId xmlns:a16="http://schemas.microsoft.com/office/drawing/2014/main" id="{B9FDEF5D-D756-F2F4-2B98-DD081D52C5BE}"/>
                </a:ext>
              </a:extLst>
            </p:cNvPr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1779;p30">
              <a:extLst>
                <a:ext uri="{FF2B5EF4-FFF2-40B4-BE49-F238E27FC236}">
                  <a16:creationId xmlns:a16="http://schemas.microsoft.com/office/drawing/2014/main" id="{210F40FA-8D82-3C1C-C009-3C0387940452}"/>
                </a:ext>
              </a:extLst>
            </p:cNvPr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1780;p30">
              <a:extLst>
                <a:ext uri="{FF2B5EF4-FFF2-40B4-BE49-F238E27FC236}">
                  <a16:creationId xmlns:a16="http://schemas.microsoft.com/office/drawing/2014/main" id="{9B4A9DC3-BA5E-B46E-C660-06CE138BF64D}"/>
                </a:ext>
              </a:extLst>
            </p:cNvPr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1781;p30">
              <a:extLst>
                <a:ext uri="{FF2B5EF4-FFF2-40B4-BE49-F238E27FC236}">
                  <a16:creationId xmlns:a16="http://schemas.microsoft.com/office/drawing/2014/main" id="{86598BC4-D4C4-EF39-C3EF-D155E6D27990}"/>
                </a:ext>
              </a:extLst>
            </p:cNvPr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1782;p30">
              <a:extLst>
                <a:ext uri="{FF2B5EF4-FFF2-40B4-BE49-F238E27FC236}">
                  <a16:creationId xmlns:a16="http://schemas.microsoft.com/office/drawing/2014/main" id="{7F031CE5-AAAB-2113-606F-4C3CF63D2AC1}"/>
                </a:ext>
              </a:extLst>
            </p:cNvPr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1783;p30">
              <a:extLst>
                <a:ext uri="{FF2B5EF4-FFF2-40B4-BE49-F238E27FC236}">
                  <a16:creationId xmlns:a16="http://schemas.microsoft.com/office/drawing/2014/main" id="{1CC7ACEF-A3BB-28BC-67D8-4154C11C3ECE}"/>
                </a:ext>
              </a:extLst>
            </p:cNvPr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1784;p30">
              <a:extLst>
                <a:ext uri="{FF2B5EF4-FFF2-40B4-BE49-F238E27FC236}">
                  <a16:creationId xmlns:a16="http://schemas.microsoft.com/office/drawing/2014/main" id="{EAF9600A-2E18-8A6A-36C7-6067D8899954}"/>
                </a:ext>
              </a:extLst>
            </p:cNvPr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1785;p30">
              <a:extLst>
                <a:ext uri="{FF2B5EF4-FFF2-40B4-BE49-F238E27FC236}">
                  <a16:creationId xmlns:a16="http://schemas.microsoft.com/office/drawing/2014/main" id="{A1BE7091-AA82-CCD2-F959-2CCABC9194B1}"/>
                </a:ext>
              </a:extLst>
            </p:cNvPr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1786;p30">
              <a:extLst>
                <a:ext uri="{FF2B5EF4-FFF2-40B4-BE49-F238E27FC236}">
                  <a16:creationId xmlns:a16="http://schemas.microsoft.com/office/drawing/2014/main" id="{40C78238-9A32-4C93-6C3B-DBE65C29C2F9}"/>
                </a:ext>
              </a:extLst>
            </p:cNvPr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3" name="Google Shape;1787;p30">
              <a:extLst>
                <a:ext uri="{FF2B5EF4-FFF2-40B4-BE49-F238E27FC236}">
                  <a16:creationId xmlns:a16="http://schemas.microsoft.com/office/drawing/2014/main" id="{E78171FC-FFE1-8F4E-FD30-586D7364670B}"/>
                </a:ext>
              </a:extLst>
            </p:cNvPr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724" name="Google Shape;1788;p30">
                <a:extLst>
                  <a:ext uri="{FF2B5EF4-FFF2-40B4-BE49-F238E27FC236}">
                    <a16:creationId xmlns:a16="http://schemas.microsoft.com/office/drawing/2014/main" id="{3A6CFC97-39C6-DBF5-5D48-830DF06EA06D}"/>
                  </a:ext>
                </a:extLst>
              </p:cNvPr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5" name="Google Shape;1789;p30">
                <a:extLst>
                  <a:ext uri="{FF2B5EF4-FFF2-40B4-BE49-F238E27FC236}">
                    <a16:creationId xmlns:a16="http://schemas.microsoft.com/office/drawing/2014/main" id="{2C41CC9E-1CB5-7326-613B-2E57E938BBF1}"/>
                  </a:ext>
                </a:extLst>
              </p:cNvPr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6" name="Google Shape;1790;p30">
                <a:extLst>
                  <a:ext uri="{FF2B5EF4-FFF2-40B4-BE49-F238E27FC236}">
                    <a16:creationId xmlns:a16="http://schemas.microsoft.com/office/drawing/2014/main" id="{5A9CAC82-5FCD-B270-0812-C7C4414F4ADF}"/>
                  </a:ext>
                </a:extLst>
              </p:cNvPr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7" name="Google Shape;1791;p30">
                <a:extLst>
                  <a:ext uri="{FF2B5EF4-FFF2-40B4-BE49-F238E27FC236}">
                    <a16:creationId xmlns:a16="http://schemas.microsoft.com/office/drawing/2014/main" id="{C3B74E4D-4A8E-5ADC-7BB0-9220879F5FFA}"/>
                  </a:ext>
                </a:extLst>
              </p:cNvPr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8" name="Google Shape;1792;p30">
                <a:extLst>
                  <a:ext uri="{FF2B5EF4-FFF2-40B4-BE49-F238E27FC236}">
                    <a16:creationId xmlns:a16="http://schemas.microsoft.com/office/drawing/2014/main" id="{C68863A6-BE3E-A236-8935-82AC269737C6}"/>
                  </a:ext>
                </a:extLst>
              </p:cNvPr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1793;p30">
                <a:extLst>
                  <a:ext uri="{FF2B5EF4-FFF2-40B4-BE49-F238E27FC236}">
                    <a16:creationId xmlns:a16="http://schemas.microsoft.com/office/drawing/2014/main" id="{D6EB093F-2242-1913-34A8-5AEC625067EA}"/>
                  </a:ext>
                </a:extLst>
              </p:cNvPr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1794;p30">
                <a:extLst>
                  <a:ext uri="{FF2B5EF4-FFF2-40B4-BE49-F238E27FC236}">
                    <a16:creationId xmlns:a16="http://schemas.microsoft.com/office/drawing/2014/main" id="{3506FBAA-ECA5-68BC-DE62-75A3A1980568}"/>
                  </a:ext>
                </a:extLst>
              </p:cNvPr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1" name="Google Shape;1795;p30">
                <a:extLst>
                  <a:ext uri="{FF2B5EF4-FFF2-40B4-BE49-F238E27FC236}">
                    <a16:creationId xmlns:a16="http://schemas.microsoft.com/office/drawing/2014/main" id="{D23C800C-7C96-4125-1A34-083A936A180A}"/>
                  </a:ext>
                </a:extLst>
              </p:cNvPr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2" name="Google Shape;1796;p30">
                <a:extLst>
                  <a:ext uri="{FF2B5EF4-FFF2-40B4-BE49-F238E27FC236}">
                    <a16:creationId xmlns:a16="http://schemas.microsoft.com/office/drawing/2014/main" id="{985CDA67-F32E-94AB-7B83-BD19881C55F3}"/>
                  </a:ext>
                </a:extLst>
              </p:cNvPr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1797;p30">
                <a:extLst>
                  <a:ext uri="{FF2B5EF4-FFF2-40B4-BE49-F238E27FC236}">
                    <a16:creationId xmlns:a16="http://schemas.microsoft.com/office/drawing/2014/main" id="{D084A1BE-E14E-E002-94F5-B64D4A5EAEF8}"/>
                  </a:ext>
                </a:extLst>
              </p:cNvPr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1798;p30">
                <a:extLst>
                  <a:ext uri="{FF2B5EF4-FFF2-40B4-BE49-F238E27FC236}">
                    <a16:creationId xmlns:a16="http://schemas.microsoft.com/office/drawing/2014/main" id="{CDF1D3EA-4050-52C1-4647-0B835B0611C1}"/>
                  </a:ext>
                </a:extLst>
              </p:cNvPr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1799;p30">
                <a:extLst>
                  <a:ext uri="{FF2B5EF4-FFF2-40B4-BE49-F238E27FC236}">
                    <a16:creationId xmlns:a16="http://schemas.microsoft.com/office/drawing/2014/main" id="{3A08B644-3D92-48BB-AEDD-9D06F03554C8}"/>
                  </a:ext>
                </a:extLst>
              </p:cNvPr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1800;p30">
                <a:extLst>
                  <a:ext uri="{FF2B5EF4-FFF2-40B4-BE49-F238E27FC236}">
                    <a16:creationId xmlns:a16="http://schemas.microsoft.com/office/drawing/2014/main" id="{09E036A3-3027-EBFD-734C-7B5102A6DCE4}"/>
                  </a:ext>
                </a:extLst>
              </p:cNvPr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1801;p30">
                <a:extLst>
                  <a:ext uri="{FF2B5EF4-FFF2-40B4-BE49-F238E27FC236}">
                    <a16:creationId xmlns:a16="http://schemas.microsoft.com/office/drawing/2014/main" id="{62D6B201-3DD3-E354-55BA-C1C7796FC060}"/>
                  </a:ext>
                </a:extLst>
              </p:cNvPr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1802;p30">
                <a:extLst>
                  <a:ext uri="{FF2B5EF4-FFF2-40B4-BE49-F238E27FC236}">
                    <a16:creationId xmlns:a16="http://schemas.microsoft.com/office/drawing/2014/main" id="{3CE9F0CB-D9C5-A386-A45B-413FDE59A871}"/>
                  </a:ext>
                </a:extLst>
              </p:cNvPr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1803;p30">
                <a:extLst>
                  <a:ext uri="{FF2B5EF4-FFF2-40B4-BE49-F238E27FC236}">
                    <a16:creationId xmlns:a16="http://schemas.microsoft.com/office/drawing/2014/main" id="{6DE4DB98-D2BF-5ECC-F36E-6F642B0AB145}"/>
                  </a:ext>
                </a:extLst>
              </p:cNvPr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1804;p30">
                <a:extLst>
                  <a:ext uri="{FF2B5EF4-FFF2-40B4-BE49-F238E27FC236}">
                    <a16:creationId xmlns:a16="http://schemas.microsoft.com/office/drawing/2014/main" id="{8C3578B4-9D0E-90F7-DA4D-BAE26F21F875}"/>
                  </a:ext>
                </a:extLst>
              </p:cNvPr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3" name="Google Shape;1805;p30">
              <a:extLst>
                <a:ext uri="{FF2B5EF4-FFF2-40B4-BE49-F238E27FC236}">
                  <a16:creationId xmlns:a16="http://schemas.microsoft.com/office/drawing/2014/main" id="{F57AC406-CBF0-C2A6-BDD2-BBD40C1E32FC}"/>
                </a:ext>
              </a:extLst>
            </p:cNvPr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708" name="Google Shape;1806;p30">
                <a:extLst>
                  <a:ext uri="{FF2B5EF4-FFF2-40B4-BE49-F238E27FC236}">
                    <a16:creationId xmlns:a16="http://schemas.microsoft.com/office/drawing/2014/main" id="{F8E8CE36-4180-18A1-E6FF-A22F2A61C508}"/>
                  </a:ext>
                </a:extLst>
              </p:cNvPr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1807;p30">
                <a:extLst>
                  <a:ext uri="{FF2B5EF4-FFF2-40B4-BE49-F238E27FC236}">
                    <a16:creationId xmlns:a16="http://schemas.microsoft.com/office/drawing/2014/main" id="{56191F1F-8D6F-3447-5105-30F4D67436FF}"/>
                  </a:ext>
                </a:extLst>
              </p:cNvPr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1808;p30">
                <a:extLst>
                  <a:ext uri="{FF2B5EF4-FFF2-40B4-BE49-F238E27FC236}">
                    <a16:creationId xmlns:a16="http://schemas.microsoft.com/office/drawing/2014/main" id="{5C8F5F21-02EB-B334-CDFB-6DDDE50DBA71}"/>
                  </a:ext>
                </a:extLst>
              </p:cNvPr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1809;p30">
                <a:extLst>
                  <a:ext uri="{FF2B5EF4-FFF2-40B4-BE49-F238E27FC236}">
                    <a16:creationId xmlns:a16="http://schemas.microsoft.com/office/drawing/2014/main" id="{361CBB21-9244-C40B-9F18-B9B4F57F806F}"/>
                  </a:ext>
                </a:extLst>
              </p:cNvPr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1810;p30">
                <a:extLst>
                  <a:ext uri="{FF2B5EF4-FFF2-40B4-BE49-F238E27FC236}">
                    <a16:creationId xmlns:a16="http://schemas.microsoft.com/office/drawing/2014/main" id="{4E078655-2566-EE20-BA0D-560DD0962660}"/>
                  </a:ext>
                </a:extLst>
              </p:cNvPr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1811;p30">
                <a:extLst>
                  <a:ext uri="{FF2B5EF4-FFF2-40B4-BE49-F238E27FC236}">
                    <a16:creationId xmlns:a16="http://schemas.microsoft.com/office/drawing/2014/main" id="{7F735E0F-3FEC-BF73-D20D-7F2480E34A41}"/>
                  </a:ext>
                </a:extLst>
              </p:cNvPr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1812;p30">
                <a:extLst>
                  <a:ext uri="{FF2B5EF4-FFF2-40B4-BE49-F238E27FC236}">
                    <a16:creationId xmlns:a16="http://schemas.microsoft.com/office/drawing/2014/main" id="{9D7F1B8A-10E0-14D6-8B68-96B0337FAA48}"/>
                  </a:ext>
                </a:extLst>
              </p:cNvPr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1813;p30">
                <a:extLst>
                  <a:ext uri="{FF2B5EF4-FFF2-40B4-BE49-F238E27FC236}">
                    <a16:creationId xmlns:a16="http://schemas.microsoft.com/office/drawing/2014/main" id="{37D69472-D15D-8DB1-68B8-4E44A400D920}"/>
                  </a:ext>
                </a:extLst>
              </p:cNvPr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1814;p30">
                <a:extLst>
                  <a:ext uri="{FF2B5EF4-FFF2-40B4-BE49-F238E27FC236}">
                    <a16:creationId xmlns:a16="http://schemas.microsoft.com/office/drawing/2014/main" id="{D785DB0A-8836-61AE-AFC7-CC9AED5CA1B4}"/>
                  </a:ext>
                </a:extLst>
              </p:cNvPr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1815;p30">
                <a:extLst>
                  <a:ext uri="{FF2B5EF4-FFF2-40B4-BE49-F238E27FC236}">
                    <a16:creationId xmlns:a16="http://schemas.microsoft.com/office/drawing/2014/main" id="{EF1F104F-C667-7063-297D-A01FB2A27650}"/>
                  </a:ext>
                </a:extLst>
              </p:cNvPr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1816;p30">
                <a:extLst>
                  <a:ext uri="{FF2B5EF4-FFF2-40B4-BE49-F238E27FC236}">
                    <a16:creationId xmlns:a16="http://schemas.microsoft.com/office/drawing/2014/main" id="{1432CA5C-CABB-32BA-314A-BC234E888FD7}"/>
                  </a:ext>
                </a:extLst>
              </p:cNvPr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1817;p30">
                <a:extLst>
                  <a:ext uri="{FF2B5EF4-FFF2-40B4-BE49-F238E27FC236}">
                    <a16:creationId xmlns:a16="http://schemas.microsoft.com/office/drawing/2014/main" id="{AA6F426B-6EDE-D04B-6A1D-56A072BA99CB}"/>
                  </a:ext>
                </a:extLst>
              </p:cNvPr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1818;p30">
                <a:extLst>
                  <a:ext uri="{FF2B5EF4-FFF2-40B4-BE49-F238E27FC236}">
                    <a16:creationId xmlns:a16="http://schemas.microsoft.com/office/drawing/2014/main" id="{87DA4A95-A7BF-A428-87BE-9316F0BDBC89}"/>
                  </a:ext>
                </a:extLst>
              </p:cNvPr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1819;p30">
                <a:extLst>
                  <a:ext uri="{FF2B5EF4-FFF2-40B4-BE49-F238E27FC236}">
                    <a16:creationId xmlns:a16="http://schemas.microsoft.com/office/drawing/2014/main" id="{23B3DD5D-5A24-1FF6-88AC-3A41D1C6855F}"/>
                  </a:ext>
                </a:extLst>
              </p:cNvPr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1820;p30">
                <a:extLst>
                  <a:ext uri="{FF2B5EF4-FFF2-40B4-BE49-F238E27FC236}">
                    <a16:creationId xmlns:a16="http://schemas.microsoft.com/office/drawing/2014/main" id="{BBE4EAA4-F7A3-B8F9-DE13-FD0B890B3B15}"/>
                  </a:ext>
                </a:extLst>
              </p:cNvPr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3" name="Google Shape;1821;p30">
                <a:extLst>
                  <a:ext uri="{FF2B5EF4-FFF2-40B4-BE49-F238E27FC236}">
                    <a16:creationId xmlns:a16="http://schemas.microsoft.com/office/drawing/2014/main" id="{97D4E5E9-8167-1758-3434-420D257D3A53}"/>
                  </a:ext>
                </a:extLst>
              </p:cNvPr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4" name="Google Shape;1822;p30">
              <a:extLst>
                <a:ext uri="{FF2B5EF4-FFF2-40B4-BE49-F238E27FC236}">
                  <a16:creationId xmlns:a16="http://schemas.microsoft.com/office/drawing/2014/main" id="{862F6644-2A62-CA14-FD9C-3BC84D44334D}"/>
                </a:ext>
              </a:extLst>
            </p:cNvPr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692" name="Google Shape;1823;p30">
                <a:extLst>
                  <a:ext uri="{FF2B5EF4-FFF2-40B4-BE49-F238E27FC236}">
                    <a16:creationId xmlns:a16="http://schemas.microsoft.com/office/drawing/2014/main" id="{6E3F1583-B7B6-9C62-62CE-39A449F20CF9}"/>
                  </a:ext>
                </a:extLst>
              </p:cNvPr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1824;p30">
                <a:extLst>
                  <a:ext uri="{FF2B5EF4-FFF2-40B4-BE49-F238E27FC236}">
                    <a16:creationId xmlns:a16="http://schemas.microsoft.com/office/drawing/2014/main" id="{5A347FB5-B874-7CEB-97E0-45029D2ADA97}"/>
                  </a:ext>
                </a:extLst>
              </p:cNvPr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1825;p30">
                <a:extLst>
                  <a:ext uri="{FF2B5EF4-FFF2-40B4-BE49-F238E27FC236}">
                    <a16:creationId xmlns:a16="http://schemas.microsoft.com/office/drawing/2014/main" id="{FCD46E44-7437-88B4-F88D-FD28AA05406D}"/>
                  </a:ext>
                </a:extLst>
              </p:cNvPr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5" name="Google Shape;1826;p30">
                <a:extLst>
                  <a:ext uri="{FF2B5EF4-FFF2-40B4-BE49-F238E27FC236}">
                    <a16:creationId xmlns:a16="http://schemas.microsoft.com/office/drawing/2014/main" id="{B27E6DBA-EFD4-02C4-863A-34B92A0A74D0}"/>
                  </a:ext>
                </a:extLst>
              </p:cNvPr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6" name="Google Shape;1827;p30">
                <a:extLst>
                  <a:ext uri="{FF2B5EF4-FFF2-40B4-BE49-F238E27FC236}">
                    <a16:creationId xmlns:a16="http://schemas.microsoft.com/office/drawing/2014/main" id="{13BB0FB2-88BA-222A-F27E-3F93F17FE557}"/>
                  </a:ext>
                </a:extLst>
              </p:cNvPr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7" name="Google Shape;1828;p30">
                <a:extLst>
                  <a:ext uri="{FF2B5EF4-FFF2-40B4-BE49-F238E27FC236}">
                    <a16:creationId xmlns:a16="http://schemas.microsoft.com/office/drawing/2014/main" id="{307BC755-7866-9CD2-7482-46866FAC6531}"/>
                  </a:ext>
                </a:extLst>
              </p:cNvPr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8" name="Google Shape;1829;p30">
                <a:extLst>
                  <a:ext uri="{FF2B5EF4-FFF2-40B4-BE49-F238E27FC236}">
                    <a16:creationId xmlns:a16="http://schemas.microsoft.com/office/drawing/2014/main" id="{B1E5647F-59C5-C1CC-2966-B8624DBD8440}"/>
                  </a:ext>
                </a:extLst>
              </p:cNvPr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1830;p30">
                <a:extLst>
                  <a:ext uri="{FF2B5EF4-FFF2-40B4-BE49-F238E27FC236}">
                    <a16:creationId xmlns:a16="http://schemas.microsoft.com/office/drawing/2014/main" id="{C7AEF6F5-3EBE-7967-E746-3063AC41DD05}"/>
                  </a:ext>
                </a:extLst>
              </p:cNvPr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1831;p30">
                <a:extLst>
                  <a:ext uri="{FF2B5EF4-FFF2-40B4-BE49-F238E27FC236}">
                    <a16:creationId xmlns:a16="http://schemas.microsoft.com/office/drawing/2014/main" id="{8DD5E38E-2158-6E06-1F96-AB721D7F3F41}"/>
                  </a:ext>
                </a:extLst>
              </p:cNvPr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1832;p30">
                <a:extLst>
                  <a:ext uri="{FF2B5EF4-FFF2-40B4-BE49-F238E27FC236}">
                    <a16:creationId xmlns:a16="http://schemas.microsoft.com/office/drawing/2014/main" id="{16B38E06-6B93-FBD0-B189-09262E1AF64C}"/>
                  </a:ext>
                </a:extLst>
              </p:cNvPr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1833;p30">
                <a:extLst>
                  <a:ext uri="{FF2B5EF4-FFF2-40B4-BE49-F238E27FC236}">
                    <a16:creationId xmlns:a16="http://schemas.microsoft.com/office/drawing/2014/main" id="{72958E5E-F660-FD86-D684-01542922A22B}"/>
                  </a:ext>
                </a:extLst>
              </p:cNvPr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3" name="Google Shape;1834;p30">
                <a:extLst>
                  <a:ext uri="{FF2B5EF4-FFF2-40B4-BE49-F238E27FC236}">
                    <a16:creationId xmlns:a16="http://schemas.microsoft.com/office/drawing/2014/main" id="{B19EDB57-C3EF-2CA8-CC15-8889B90A997C}"/>
                  </a:ext>
                </a:extLst>
              </p:cNvPr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1835;p30">
                <a:extLst>
                  <a:ext uri="{FF2B5EF4-FFF2-40B4-BE49-F238E27FC236}">
                    <a16:creationId xmlns:a16="http://schemas.microsoft.com/office/drawing/2014/main" id="{E2B4C949-646E-59FD-3E32-08950173D9F1}"/>
                  </a:ext>
                </a:extLst>
              </p:cNvPr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1836;p30">
                <a:extLst>
                  <a:ext uri="{FF2B5EF4-FFF2-40B4-BE49-F238E27FC236}">
                    <a16:creationId xmlns:a16="http://schemas.microsoft.com/office/drawing/2014/main" id="{DF91A5CA-B58A-EF92-6078-5F711F13DE32}"/>
                  </a:ext>
                </a:extLst>
              </p:cNvPr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6" name="Google Shape;1837;p30">
                <a:extLst>
                  <a:ext uri="{FF2B5EF4-FFF2-40B4-BE49-F238E27FC236}">
                    <a16:creationId xmlns:a16="http://schemas.microsoft.com/office/drawing/2014/main" id="{FB5828C4-5B98-DE00-C982-92ED456B4104}"/>
                  </a:ext>
                </a:extLst>
              </p:cNvPr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1838;p30">
                <a:extLst>
                  <a:ext uri="{FF2B5EF4-FFF2-40B4-BE49-F238E27FC236}">
                    <a16:creationId xmlns:a16="http://schemas.microsoft.com/office/drawing/2014/main" id="{2D321519-F631-8F76-F9E0-0126407C2325}"/>
                  </a:ext>
                </a:extLst>
              </p:cNvPr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5" name="Google Shape;1839;p30">
              <a:extLst>
                <a:ext uri="{FF2B5EF4-FFF2-40B4-BE49-F238E27FC236}">
                  <a16:creationId xmlns:a16="http://schemas.microsoft.com/office/drawing/2014/main" id="{FDA18F44-9A43-E11E-CAE7-931026D24616}"/>
                </a:ext>
              </a:extLst>
            </p:cNvPr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676" name="Google Shape;1840;p30">
                <a:extLst>
                  <a:ext uri="{FF2B5EF4-FFF2-40B4-BE49-F238E27FC236}">
                    <a16:creationId xmlns:a16="http://schemas.microsoft.com/office/drawing/2014/main" id="{9EBE68E7-5ECE-B7AE-2697-C573EBDE0729}"/>
                  </a:ext>
                </a:extLst>
              </p:cNvPr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7" name="Google Shape;1841;p30">
                <a:extLst>
                  <a:ext uri="{FF2B5EF4-FFF2-40B4-BE49-F238E27FC236}">
                    <a16:creationId xmlns:a16="http://schemas.microsoft.com/office/drawing/2014/main" id="{DAF26442-2CFE-1E7F-2E9B-974C86D5424C}"/>
                  </a:ext>
                </a:extLst>
              </p:cNvPr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8" name="Google Shape;1842;p30">
                <a:extLst>
                  <a:ext uri="{FF2B5EF4-FFF2-40B4-BE49-F238E27FC236}">
                    <a16:creationId xmlns:a16="http://schemas.microsoft.com/office/drawing/2014/main" id="{5419443B-25D9-7B9A-63FB-4B066A023CBB}"/>
                  </a:ext>
                </a:extLst>
              </p:cNvPr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9" name="Google Shape;1843;p30">
                <a:extLst>
                  <a:ext uri="{FF2B5EF4-FFF2-40B4-BE49-F238E27FC236}">
                    <a16:creationId xmlns:a16="http://schemas.microsoft.com/office/drawing/2014/main" id="{EE6C8565-F111-A037-1BF2-DA36260126EE}"/>
                  </a:ext>
                </a:extLst>
              </p:cNvPr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0" name="Google Shape;1844;p30">
                <a:extLst>
                  <a:ext uri="{FF2B5EF4-FFF2-40B4-BE49-F238E27FC236}">
                    <a16:creationId xmlns:a16="http://schemas.microsoft.com/office/drawing/2014/main" id="{30D0F5B4-1BCA-B0A8-A368-D82148A59FCC}"/>
                  </a:ext>
                </a:extLst>
              </p:cNvPr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1" name="Google Shape;1845;p30">
                <a:extLst>
                  <a:ext uri="{FF2B5EF4-FFF2-40B4-BE49-F238E27FC236}">
                    <a16:creationId xmlns:a16="http://schemas.microsoft.com/office/drawing/2014/main" id="{4B65D4FC-F36B-3CE6-5EE2-381F3B940FFC}"/>
                  </a:ext>
                </a:extLst>
              </p:cNvPr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2" name="Google Shape;1846;p30">
                <a:extLst>
                  <a:ext uri="{FF2B5EF4-FFF2-40B4-BE49-F238E27FC236}">
                    <a16:creationId xmlns:a16="http://schemas.microsoft.com/office/drawing/2014/main" id="{D65BAEDC-8F12-CAD6-906B-729A1E4DA3AA}"/>
                  </a:ext>
                </a:extLst>
              </p:cNvPr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3" name="Google Shape;1847;p30">
                <a:extLst>
                  <a:ext uri="{FF2B5EF4-FFF2-40B4-BE49-F238E27FC236}">
                    <a16:creationId xmlns:a16="http://schemas.microsoft.com/office/drawing/2014/main" id="{F569F088-8487-EAF9-A37A-84DEBBCB6862}"/>
                  </a:ext>
                </a:extLst>
              </p:cNvPr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4" name="Google Shape;1848;p30">
                <a:extLst>
                  <a:ext uri="{FF2B5EF4-FFF2-40B4-BE49-F238E27FC236}">
                    <a16:creationId xmlns:a16="http://schemas.microsoft.com/office/drawing/2014/main" id="{FE210573-A43E-0FFF-FD9E-FA85F12E27F7}"/>
                  </a:ext>
                </a:extLst>
              </p:cNvPr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5" name="Google Shape;1849;p30">
                <a:extLst>
                  <a:ext uri="{FF2B5EF4-FFF2-40B4-BE49-F238E27FC236}">
                    <a16:creationId xmlns:a16="http://schemas.microsoft.com/office/drawing/2014/main" id="{1C0BBEB4-7AA3-B2A4-4F0F-FB4A0EE72682}"/>
                  </a:ext>
                </a:extLst>
              </p:cNvPr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6" name="Google Shape;1850;p30">
                <a:extLst>
                  <a:ext uri="{FF2B5EF4-FFF2-40B4-BE49-F238E27FC236}">
                    <a16:creationId xmlns:a16="http://schemas.microsoft.com/office/drawing/2014/main" id="{68EA5AEA-44A3-EEC6-BCED-B3EA46442FB6}"/>
                  </a:ext>
                </a:extLst>
              </p:cNvPr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7" name="Google Shape;1851;p30">
                <a:extLst>
                  <a:ext uri="{FF2B5EF4-FFF2-40B4-BE49-F238E27FC236}">
                    <a16:creationId xmlns:a16="http://schemas.microsoft.com/office/drawing/2014/main" id="{C6CBBA91-F466-6501-7015-210444F3C269}"/>
                  </a:ext>
                </a:extLst>
              </p:cNvPr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8" name="Google Shape;1852;p30">
                <a:extLst>
                  <a:ext uri="{FF2B5EF4-FFF2-40B4-BE49-F238E27FC236}">
                    <a16:creationId xmlns:a16="http://schemas.microsoft.com/office/drawing/2014/main" id="{4001729F-386F-ADFF-4261-F664BF4DB073}"/>
                  </a:ext>
                </a:extLst>
              </p:cNvPr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9" name="Google Shape;1853;p30">
                <a:extLst>
                  <a:ext uri="{FF2B5EF4-FFF2-40B4-BE49-F238E27FC236}">
                    <a16:creationId xmlns:a16="http://schemas.microsoft.com/office/drawing/2014/main" id="{12BCD1C1-A0BC-DB84-BA64-CB63A0D2CAEB}"/>
                  </a:ext>
                </a:extLst>
              </p:cNvPr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1854;p30">
                <a:extLst>
                  <a:ext uri="{FF2B5EF4-FFF2-40B4-BE49-F238E27FC236}">
                    <a16:creationId xmlns:a16="http://schemas.microsoft.com/office/drawing/2014/main" id="{2ED823D0-EDC8-8918-0339-1B781E4CC6CC}"/>
                  </a:ext>
                </a:extLst>
              </p:cNvPr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1855;p30">
                <a:extLst>
                  <a:ext uri="{FF2B5EF4-FFF2-40B4-BE49-F238E27FC236}">
                    <a16:creationId xmlns:a16="http://schemas.microsoft.com/office/drawing/2014/main" id="{EF0CE73C-316F-0196-2024-EB7325484667}"/>
                  </a:ext>
                </a:extLst>
              </p:cNvPr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6" name="Google Shape;1856;p30">
              <a:extLst>
                <a:ext uri="{FF2B5EF4-FFF2-40B4-BE49-F238E27FC236}">
                  <a16:creationId xmlns:a16="http://schemas.microsoft.com/office/drawing/2014/main" id="{6D79A008-51BD-77EE-A1D5-76A921F59473}"/>
                </a:ext>
              </a:extLst>
            </p:cNvPr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660" name="Google Shape;1857;p30">
                <a:extLst>
                  <a:ext uri="{FF2B5EF4-FFF2-40B4-BE49-F238E27FC236}">
                    <a16:creationId xmlns:a16="http://schemas.microsoft.com/office/drawing/2014/main" id="{BFF9F42E-B020-49F1-3B64-FD8E863F4424}"/>
                  </a:ext>
                </a:extLst>
              </p:cNvPr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1858;p30">
                <a:extLst>
                  <a:ext uri="{FF2B5EF4-FFF2-40B4-BE49-F238E27FC236}">
                    <a16:creationId xmlns:a16="http://schemas.microsoft.com/office/drawing/2014/main" id="{52DEA697-B892-00B1-4CA0-09C2FAFE2B62}"/>
                  </a:ext>
                </a:extLst>
              </p:cNvPr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2" name="Google Shape;1859;p30">
                <a:extLst>
                  <a:ext uri="{FF2B5EF4-FFF2-40B4-BE49-F238E27FC236}">
                    <a16:creationId xmlns:a16="http://schemas.microsoft.com/office/drawing/2014/main" id="{6F22B2A7-3D93-8193-F997-4A6C787332B7}"/>
                  </a:ext>
                </a:extLst>
              </p:cNvPr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3" name="Google Shape;1860;p30">
                <a:extLst>
                  <a:ext uri="{FF2B5EF4-FFF2-40B4-BE49-F238E27FC236}">
                    <a16:creationId xmlns:a16="http://schemas.microsoft.com/office/drawing/2014/main" id="{DEF8338A-DF2A-4B28-BED1-BB3FC269AB8D}"/>
                  </a:ext>
                </a:extLst>
              </p:cNvPr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1861;p30">
                <a:extLst>
                  <a:ext uri="{FF2B5EF4-FFF2-40B4-BE49-F238E27FC236}">
                    <a16:creationId xmlns:a16="http://schemas.microsoft.com/office/drawing/2014/main" id="{BCD34489-933C-CAF1-4769-A81DA8D89BED}"/>
                  </a:ext>
                </a:extLst>
              </p:cNvPr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1862;p30">
                <a:extLst>
                  <a:ext uri="{FF2B5EF4-FFF2-40B4-BE49-F238E27FC236}">
                    <a16:creationId xmlns:a16="http://schemas.microsoft.com/office/drawing/2014/main" id="{1CC32665-5379-EFC9-BED1-4920FC2F2C66}"/>
                  </a:ext>
                </a:extLst>
              </p:cNvPr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1863;p30">
                <a:extLst>
                  <a:ext uri="{FF2B5EF4-FFF2-40B4-BE49-F238E27FC236}">
                    <a16:creationId xmlns:a16="http://schemas.microsoft.com/office/drawing/2014/main" id="{5EA2BED3-4292-B89F-2141-652E630A43FE}"/>
                  </a:ext>
                </a:extLst>
              </p:cNvPr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1864;p30">
                <a:extLst>
                  <a:ext uri="{FF2B5EF4-FFF2-40B4-BE49-F238E27FC236}">
                    <a16:creationId xmlns:a16="http://schemas.microsoft.com/office/drawing/2014/main" id="{9756DAF2-EB2C-8172-721B-D2DE2C676F28}"/>
                  </a:ext>
                </a:extLst>
              </p:cNvPr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1865;p30">
                <a:extLst>
                  <a:ext uri="{FF2B5EF4-FFF2-40B4-BE49-F238E27FC236}">
                    <a16:creationId xmlns:a16="http://schemas.microsoft.com/office/drawing/2014/main" id="{EE90937C-43CC-28BB-3CD8-757ADB94915F}"/>
                  </a:ext>
                </a:extLst>
              </p:cNvPr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1866;p30">
                <a:extLst>
                  <a:ext uri="{FF2B5EF4-FFF2-40B4-BE49-F238E27FC236}">
                    <a16:creationId xmlns:a16="http://schemas.microsoft.com/office/drawing/2014/main" id="{D05541E6-947F-06EC-89A1-F97FD98442C6}"/>
                  </a:ext>
                </a:extLst>
              </p:cNvPr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1867;p30">
                <a:extLst>
                  <a:ext uri="{FF2B5EF4-FFF2-40B4-BE49-F238E27FC236}">
                    <a16:creationId xmlns:a16="http://schemas.microsoft.com/office/drawing/2014/main" id="{6E42373F-B540-B208-5FB3-C3CBE2C43236}"/>
                  </a:ext>
                </a:extLst>
              </p:cNvPr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1868;p30">
                <a:extLst>
                  <a:ext uri="{FF2B5EF4-FFF2-40B4-BE49-F238E27FC236}">
                    <a16:creationId xmlns:a16="http://schemas.microsoft.com/office/drawing/2014/main" id="{12A1AA97-9781-DE73-E0D2-5EED169B28B6}"/>
                  </a:ext>
                </a:extLst>
              </p:cNvPr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1869;p30">
                <a:extLst>
                  <a:ext uri="{FF2B5EF4-FFF2-40B4-BE49-F238E27FC236}">
                    <a16:creationId xmlns:a16="http://schemas.microsoft.com/office/drawing/2014/main" id="{3932BAF9-83F3-4140-D81E-A2350D7EC470}"/>
                  </a:ext>
                </a:extLst>
              </p:cNvPr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1870;p30">
                <a:extLst>
                  <a:ext uri="{FF2B5EF4-FFF2-40B4-BE49-F238E27FC236}">
                    <a16:creationId xmlns:a16="http://schemas.microsoft.com/office/drawing/2014/main" id="{1E1792D3-0A5F-F6A4-F3DD-88ADF1748E1F}"/>
                  </a:ext>
                </a:extLst>
              </p:cNvPr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1871;p30">
                <a:extLst>
                  <a:ext uri="{FF2B5EF4-FFF2-40B4-BE49-F238E27FC236}">
                    <a16:creationId xmlns:a16="http://schemas.microsoft.com/office/drawing/2014/main" id="{3ABA64C2-D5BF-A551-8DB7-8600C3A2CB8B}"/>
                  </a:ext>
                </a:extLst>
              </p:cNvPr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1872;p30">
                <a:extLst>
                  <a:ext uri="{FF2B5EF4-FFF2-40B4-BE49-F238E27FC236}">
                    <a16:creationId xmlns:a16="http://schemas.microsoft.com/office/drawing/2014/main" id="{EB7D8EF1-1A32-C93A-5F8C-E838199E3A0D}"/>
                  </a:ext>
                </a:extLst>
              </p:cNvPr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7" name="Google Shape;1873;p30">
              <a:extLst>
                <a:ext uri="{FF2B5EF4-FFF2-40B4-BE49-F238E27FC236}">
                  <a16:creationId xmlns:a16="http://schemas.microsoft.com/office/drawing/2014/main" id="{2D19165D-C50E-8456-9E1B-8D088BC8C9F5}"/>
                </a:ext>
              </a:extLst>
            </p:cNvPr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643" name="Google Shape;1874;p30">
                <a:extLst>
                  <a:ext uri="{FF2B5EF4-FFF2-40B4-BE49-F238E27FC236}">
                    <a16:creationId xmlns:a16="http://schemas.microsoft.com/office/drawing/2014/main" id="{4F64C40B-3118-3B3D-3C01-C6E10DB90857}"/>
                  </a:ext>
                </a:extLst>
              </p:cNvPr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1875;p30">
                <a:extLst>
                  <a:ext uri="{FF2B5EF4-FFF2-40B4-BE49-F238E27FC236}">
                    <a16:creationId xmlns:a16="http://schemas.microsoft.com/office/drawing/2014/main" id="{E3445688-329F-267F-E1BF-98F9EDF60B86}"/>
                  </a:ext>
                </a:extLst>
              </p:cNvPr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1876;p30">
                <a:extLst>
                  <a:ext uri="{FF2B5EF4-FFF2-40B4-BE49-F238E27FC236}">
                    <a16:creationId xmlns:a16="http://schemas.microsoft.com/office/drawing/2014/main" id="{D5E6FD1F-AD5A-0FA7-94C5-A19051DEEBCE}"/>
                  </a:ext>
                </a:extLst>
              </p:cNvPr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1877;p30">
                <a:extLst>
                  <a:ext uri="{FF2B5EF4-FFF2-40B4-BE49-F238E27FC236}">
                    <a16:creationId xmlns:a16="http://schemas.microsoft.com/office/drawing/2014/main" id="{91F4A53F-588D-85A8-9F3C-95E3EDC68584}"/>
                  </a:ext>
                </a:extLst>
              </p:cNvPr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7" name="Google Shape;1878;p30">
                <a:extLst>
                  <a:ext uri="{FF2B5EF4-FFF2-40B4-BE49-F238E27FC236}">
                    <a16:creationId xmlns:a16="http://schemas.microsoft.com/office/drawing/2014/main" id="{F487C446-D81A-03A3-58C6-ABFC6B6A76FA}"/>
                  </a:ext>
                </a:extLst>
              </p:cNvPr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8" name="Google Shape;1879;p30">
                <a:extLst>
                  <a:ext uri="{FF2B5EF4-FFF2-40B4-BE49-F238E27FC236}">
                    <a16:creationId xmlns:a16="http://schemas.microsoft.com/office/drawing/2014/main" id="{47D1A1A4-A06E-BC4E-11B9-A1E1D5F44363}"/>
                  </a:ext>
                </a:extLst>
              </p:cNvPr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9" name="Google Shape;1880;p30">
                <a:extLst>
                  <a:ext uri="{FF2B5EF4-FFF2-40B4-BE49-F238E27FC236}">
                    <a16:creationId xmlns:a16="http://schemas.microsoft.com/office/drawing/2014/main" id="{E2296490-4E1D-892F-1635-739FE9198553}"/>
                  </a:ext>
                </a:extLst>
              </p:cNvPr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0" name="Google Shape;1881;p30">
                <a:extLst>
                  <a:ext uri="{FF2B5EF4-FFF2-40B4-BE49-F238E27FC236}">
                    <a16:creationId xmlns:a16="http://schemas.microsoft.com/office/drawing/2014/main" id="{DAE3B6CB-35F7-F0FD-6878-3499F455B7C3}"/>
                  </a:ext>
                </a:extLst>
              </p:cNvPr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1882;p30">
                <a:extLst>
                  <a:ext uri="{FF2B5EF4-FFF2-40B4-BE49-F238E27FC236}">
                    <a16:creationId xmlns:a16="http://schemas.microsoft.com/office/drawing/2014/main" id="{EB868A78-29C7-58B4-3934-1369906B8ABF}"/>
                  </a:ext>
                </a:extLst>
              </p:cNvPr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1883;p30">
                <a:extLst>
                  <a:ext uri="{FF2B5EF4-FFF2-40B4-BE49-F238E27FC236}">
                    <a16:creationId xmlns:a16="http://schemas.microsoft.com/office/drawing/2014/main" id="{3A05FFA1-42D4-4413-CAA6-EDB26A9B3C67}"/>
                  </a:ext>
                </a:extLst>
              </p:cNvPr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1884;p30">
                <a:extLst>
                  <a:ext uri="{FF2B5EF4-FFF2-40B4-BE49-F238E27FC236}">
                    <a16:creationId xmlns:a16="http://schemas.microsoft.com/office/drawing/2014/main" id="{2E3A8817-F164-C876-E13C-60D719AB2BC0}"/>
                  </a:ext>
                </a:extLst>
              </p:cNvPr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1885;p30">
                <a:extLst>
                  <a:ext uri="{FF2B5EF4-FFF2-40B4-BE49-F238E27FC236}">
                    <a16:creationId xmlns:a16="http://schemas.microsoft.com/office/drawing/2014/main" id="{B47ECE49-8C91-8064-D1D9-B6CAA9A94F7D}"/>
                  </a:ext>
                </a:extLst>
              </p:cNvPr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5" name="Google Shape;1886;p30">
                <a:extLst>
                  <a:ext uri="{FF2B5EF4-FFF2-40B4-BE49-F238E27FC236}">
                    <a16:creationId xmlns:a16="http://schemas.microsoft.com/office/drawing/2014/main" id="{21EF1A65-081D-A7BD-0FCC-2257E363B091}"/>
                  </a:ext>
                </a:extLst>
              </p:cNvPr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6" name="Google Shape;1887;p30">
                <a:extLst>
                  <a:ext uri="{FF2B5EF4-FFF2-40B4-BE49-F238E27FC236}">
                    <a16:creationId xmlns:a16="http://schemas.microsoft.com/office/drawing/2014/main" id="{B7DCE382-E4EA-4ED3-9859-D96F482404A7}"/>
                  </a:ext>
                </a:extLst>
              </p:cNvPr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1888;p30">
                <a:extLst>
                  <a:ext uri="{FF2B5EF4-FFF2-40B4-BE49-F238E27FC236}">
                    <a16:creationId xmlns:a16="http://schemas.microsoft.com/office/drawing/2014/main" id="{EA680EF4-FCBE-842C-096A-8218355907B6}"/>
                  </a:ext>
                </a:extLst>
              </p:cNvPr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1889;p30">
                <a:extLst>
                  <a:ext uri="{FF2B5EF4-FFF2-40B4-BE49-F238E27FC236}">
                    <a16:creationId xmlns:a16="http://schemas.microsoft.com/office/drawing/2014/main" id="{86077C8B-ABB3-DFDC-4E61-717029F33854}"/>
                  </a:ext>
                </a:extLst>
              </p:cNvPr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9" name="Google Shape;1890;p30">
                <a:extLst>
                  <a:ext uri="{FF2B5EF4-FFF2-40B4-BE49-F238E27FC236}">
                    <a16:creationId xmlns:a16="http://schemas.microsoft.com/office/drawing/2014/main" id="{09DDA1F8-EFF0-99B1-3D44-9AE2870062B9}"/>
                  </a:ext>
                </a:extLst>
              </p:cNvPr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8" name="Google Shape;1891;p30">
              <a:extLst>
                <a:ext uri="{FF2B5EF4-FFF2-40B4-BE49-F238E27FC236}">
                  <a16:creationId xmlns:a16="http://schemas.microsoft.com/office/drawing/2014/main" id="{9CE925CA-4D4E-A1D5-8FA5-23FF77A4BF89}"/>
                </a:ext>
              </a:extLst>
            </p:cNvPr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627" name="Google Shape;1892;p30">
                <a:extLst>
                  <a:ext uri="{FF2B5EF4-FFF2-40B4-BE49-F238E27FC236}">
                    <a16:creationId xmlns:a16="http://schemas.microsoft.com/office/drawing/2014/main" id="{3A03D9A0-2800-640B-0A19-39690B513F8D}"/>
                  </a:ext>
                </a:extLst>
              </p:cNvPr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1893;p30">
                <a:extLst>
                  <a:ext uri="{FF2B5EF4-FFF2-40B4-BE49-F238E27FC236}">
                    <a16:creationId xmlns:a16="http://schemas.microsoft.com/office/drawing/2014/main" id="{5F83BF6D-9F25-E7AF-5854-2F9213A7E809}"/>
                  </a:ext>
                </a:extLst>
              </p:cNvPr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1894;p30">
                <a:extLst>
                  <a:ext uri="{FF2B5EF4-FFF2-40B4-BE49-F238E27FC236}">
                    <a16:creationId xmlns:a16="http://schemas.microsoft.com/office/drawing/2014/main" id="{DEA897E8-4CA5-3743-1DAB-2CB7FC9611A3}"/>
                  </a:ext>
                </a:extLst>
              </p:cNvPr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1895;p30">
                <a:extLst>
                  <a:ext uri="{FF2B5EF4-FFF2-40B4-BE49-F238E27FC236}">
                    <a16:creationId xmlns:a16="http://schemas.microsoft.com/office/drawing/2014/main" id="{4A352DBD-C7A6-3326-A3FF-DA54DEAA9C4F}"/>
                  </a:ext>
                </a:extLst>
              </p:cNvPr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1896;p30">
                <a:extLst>
                  <a:ext uri="{FF2B5EF4-FFF2-40B4-BE49-F238E27FC236}">
                    <a16:creationId xmlns:a16="http://schemas.microsoft.com/office/drawing/2014/main" id="{3D4CA180-F02D-4C2C-803B-F48B295BA641}"/>
                  </a:ext>
                </a:extLst>
              </p:cNvPr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1897;p30">
                <a:extLst>
                  <a:ext uri="{FF2B5EF4-FFF2-40B4-BE49-F238E27FC236}">
                    <a16:creationId xmlns:a16="http://schemas.microsoft.com/office/drawing/2014/main" id="{EA4859B3-B9FD-E6A0-24C8-EA8983D9845A}"/>
                  </a:ext>
                </a:extLst>
              </p:cNvPr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3" name="Google Shape;1898;p30">
                <a:extLst>
                  <a:ext uri="{FF2B5EF4-FFF2-40B4-BE49-F238E27FC236}">
                    <a16:creationId xmlns:a16="http://schemas.microsoft.com/office/drawing/2014/main" id="{DE457835-6A26-A6E0-20A4-F0EF4C5AD4D2}"/>
                  </a:ext>
                </a:extLst>
              </p:cNvPr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4" name="Google Shape;1899;p30">
                <a:extLst>
                  <a:ext uri="{FF2B5EF4-FFF2-40B4-BE49-F238E27FC236}">
                    <a16:creationId xmlns:a16="http://schemas.microsoft.com/office/drawing/2014/main" id="{0E4EA1A2-2D76-65EB-80DB-BDA0F84BB9AC}"/>
                  </a:ext>
                </a:extLst>
              </p:cNvPr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5" name="Google Shape;1900;p30">
                <a:extLst>
                  <a:ext uri="{FF2B5EF4-FFF2-40B4-BE49-F238E27FC236}">
                    <a16:creationId xmlns:a16="http://schemas.microsoft.com/office/drawing/2014/main" id="{CD7EBF76-692B-A087-297B-EA9CAFB18679}"/>
                  </a:ext>
                </a:extLst>
              </p:cNvPr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6" name="Google Shape;1901;p30">
                <a:extLst>
                  <a:ext uri="{FF2B5EF4-FFF2-40B4-BE49-F238E27FC236}">
                    <a16:creationId xmlns:a16="http://schemas.microsoft.com/office/drawing/2014/main" id="{CD38E519-19C2-7BCD-4473-472A2B4E7E2B}"/>
                  </a:ext>
                </a:extLst>
              </p:cNvPr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7" name="Google Shape;1902;p30">
                <a:extLst>
                  <a:ext uri="{FF2B5EF4-FFF2-40B4-BE49-F238E27FC236}">
                    <a16:creationId xmlns:a16="http://schemas.microsoft.com/office/drawing/2014/main" id="{C0ADDB85-1726-F94F-3596-EB784C6087D9}"/>
                  </a:ext>
                </a:extLst>
              </p:cNvPr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8" name="Google Shape;1903;p30">
                <a:extLst>
                  <a:ext uri="{FF2B5EF4-FFF2-40B4-BE49-F238E27FC236}">
                    <a16:creationId xmlns:a16="http://schemas.microsoft.com/office/drawing/2014/main" id="{6F7E5ADD-D5A5-086F-0183-95AA3AFA311F}"/>
                  </a:ext>
                </a:extLst>
              </p:cNvPr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9" name="Google Shape;1904;p30">
                <a:extLst>
                  <a:ext uri="{FF2B5EF4-FFF2-40B4-BE49-F238E27FC236}">
                    <a16:creationId xmlns:a16="http://schemas.microsoft.com/office/drawing/2014/main" id="{86DB4227-DA40-651F-7E44-4C188E523293}"/>
                  </a:ext>
                </a:extLst>
              </p:cNvPr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0" name="Google Shape;1905;p30">
                <a:extLst>
                  <a:ext uri="{FF2B5EF4-FFF2-40B4-BE49-F238E27FC236}">
                    <a16:creationId xmlns:a16="http://schemas.microsoft.com/office/drawing/2014/main" id="{3192C00D-D406-BE03-8BCA-9F0F37A1FA97}"/>
                  </a:ext>
                </a:extLst>
              </p:cNvPr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1" name="Google Shape;1906;p30">
                <a:extLst>
                  <a:ext uri="{FF2B5EF4-FFF2-40B4-BE49-F238E27FC236}">
                    <a16:creationId xmlns:a16="http://schemas.microsoft.com/office/drawing/2014/main" id="{C9C64895-37F1-E89E-EF0B-6F7C42C7136E}"/>
                  </a:ext>
                </a:extLst>
              </p:cNvPr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2" name="Google Shape;1907;p30">
                <a:extLst>
                  <a:ext uri="{FF2B5EF4-FFF2-40B4-BE49-F238E27FC236}">
                    <a16:creationId xmlns:a16="http://schemas.microsoft.com/office/drawing/2014/main" id="{52B62CC9-5387-1592-2AF0-6B4D120BBB8F}"/>
                  </a:ext>
                </a:extLst>
              </p:cNvPr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9" name="Google Shape;1908;p30">
              <a:extLst>
                <a:ext uri="{FF2B5EF4-FFF2-40B4-BE49-F238E27FC236}">
                  <a16:creationId xmlns:a16="http://schemas.microsoft.com/office/drawing/2014/main" id="{EE1E739D-91E8-C288-4D8B-3A80732D34FD}"/>
                </a:ext>
              </a:extLst>
            </p:cNvPr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610" name="Google Shape;1909;p30">
                <a:extLst>
                  <a:ext uri="{FF2B5EF4-FFF2-40B4-BE49-F238E27FC236}">
                    <a16:creationId xmlns:a16="http://schemas.microsoft.com/office/drawing/2014/main" id="{74D0E496-E83F-8E41-7D59-69D0D444B5B8}"/>
                  </a:ext>
                </a:extLst>
              </p:cNvPr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1910;p30">
                <a:extLst>
                  <a:ext uri="{FF2B5EF4-FFF2-40B4-BE49-F238E27FC236}">
                    <a16:creationId xmlns:a16="http://schemas.microsoft.com/office/drawing/2014/main" id="{2B14C42D-938F-EC84-66C7-170A453BDE66}"/>
                  </a:ext>
                </a:extLst>
              </p:cNvPr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1911;p30">
                <a:extLst>
                  <a:ext uri="{FF2B5EF4-FFF2-40B4-BE49-F238E27FC236}">
                    <a16:creationId xmlns:a16="http://schemas.microsoft.com/office/drawing/2014/main" id="{0061D775-3963-51BC-F86B-2BB6BD30288B}"/>
                  </a:ext>
                </a:extLst>
              </p:cNvPr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1912;p30">
                <a:extLst>
                  <a:ext uri="{FF2B5EF4-FFF2-40B4-BE49-F238E27FC236}">
                    <a16:creationId xmlns:a16="http://schemas.microsoft.com/office/drawing/2014/main" id="{2E33F8CA-B8FD-0D3D-2431-B237FDD9DF49}"/>
                  </a:ext>
                </a:extLst>
              </p:cNvPr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4" name="Google Shape;1913;p30">
                <a:extLst>
                  <a:ext uri="{FF2B5EF4-FFF2-40B4-BE49-F238E27FC236}">
                    <a16:creationId xmlns:a16="http://schemas.microsoft.com/office/drawing/2014/main" id="{876F33B0-35D5-518A-C982-D1E77F74B15D}"/>
                  </a:ext>
                </a:extLst>
              </p:cNvPr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5" name="Google Shape;1914;p30">
                <a:extLst>
                  <a:ext uri="{FF2B5EF4-FFF2-40B4-BE49-F238E27FC236}">
                    <a16:creationId xmlns:a16="http://schemas.microsoft.com/office/drawing/2014/main" id="{C4828003-D0A3-288E-A160-C6F36B232675}"/>
                  </a:ext>
                </a:extLst>
              </p:cNvPr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6" name="Google Shape;1915;p30">
                <a:extLst>
                  <a:ext uri="{FF2B5EF4-FFF2-40B4-BE49-F238E27FC236}">
                    <a16:creationId xmlns:a16="http://schemas.microsoft.com/office/drawing/2014/main" id="{148DFB11-763E-80B4-6588-51603292ECC0}"/>
                  </a:ext>
                </a:extLst>
              </p:cNvPr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7" name="Google Shape;1916;p30">
                <a:extLst>
                  <a:ext uri="{FF2B5EF4-FFF2-40B4-BE49-F238E27FC236}">
                    <a16:creationId xmlns:a16="http://schemas.microsoft.com/office/drawing/2014/main" id="{A625BF78-4257-4338-FF67-3D2DF3B37716}"/>
                  </a:ext>
                </a:extLst>
              </p:cNvPr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8" name="Google Shape;1917;p30">
                <a:extLst>
                  <a:ext uri="{FF2B5EF4-FFF2-40B4-BE49-F238E27FC236}">
                    <a16:creationId xmlns:a16="http://schemas.microsoft.com/office/drawing/2014/main" id="{53BA9BD5-6F42-1D25-A4B7-460ECDE42557}"/>
                  </a:ext>
                </a:extLst>
              </p:cNvPr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1918;p30">
                <a:extLst>
                  <a:ext uri="{FF2B5EF4-FFF2-40B4-BE49-F238E27FC236}">
                    <a16:creationId xmlns:a16="http://schemas.microsoft.com/office/drawing/2014/main" id="{B477F05C-C8AB-D633-E1E3-A10EBF046E2A}"/>
                  </a:ext>
                </a:extLst>
              </p:cNvPr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1919;p30">
                <a:extLst>
                  <a:ext uri="{FF2B5EF4-FFF2-40B4-BE49-F238E27FC236}">
                    <a16:creationId xmlns:a16="http://schemas.microsoft.com/office/drawing/2014/main" id="{0BB2393C-DDC2-2937-63FD-3F4774E066D2}"/>
                  </a:ext>
                </a:extLst>
              </p:cNvPr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1920;p30">
                <a:extLst>
                  <a:ext uri="{FF2B5EF4-FFF2-40B4-BE49-F238E27FC236}">
                    <a16:creationId xmlns:a16="http://schemas.microsoft.com/office/drawing/2014/main" id="{5C8E22B7-9BD4-B8D9-A0CA-FC84C70E7038}"/>
                  </a:ext>
                </a:extLst>
              </p:cNvPr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2" name="Google Shape;1921;p30">
                <a:extLst>
                  <a:ext uri="{FF2B5EF4-FFF2-40B4-BE49-F238E27FC236}">
                    <a16:creationId xmlns:a16="http://schemas.microsoft.com/office/drawing/2014/main" id="{A2A070B0-940C-4704-33A3-FA0228388E8D}"/>
                  </a:ext>
                </a:extLst>
              </p:cNvPr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3" name="Google Shape;1922;p30">
                <a:extLst>
                  <a:ext uri="{FF2B5EF4-FFF2-40B4-BE49-F238E27FC236}">
                    <a16:creationId xmlns:a16="http://schemas.microsoft.com/office/drawing/2014/main" id="{7D786067-F97F-A06F-0759-E40785F76607}"/>
                  </a:ext>
                </a:extLst>
              </p:cNvPr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1923;p30">
                <a:extLst>
                  <a:ext uri="{FF2B5EF4-FFF2-40B4-BE49-F238E27FC236}">
                    <a16:creationId xmlns:a16="http://schemas.microsoft.com/office/drawing/2014/main" id="{D83913EB-5B2C-2CB2-701C-DF4261558B23}"/>
                  </a:ext>
                </a:extLst>
              </p:cNvPr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5" name="Google Shape;1924;p30">
                <a:extLst>
                  <a:ext uri="{FF2B5EF4-FFF2-40B4-BE49-F238E27FC236}">
                    <a16:creationId xmlns:a16="http://schemas.microsoft.com/office/drawing/2014/main" id="{0F6E4F99-32F1-498A-92B1-3415F027BDAC}"/>
                  </a:ext>
                </a:extLst>
              </p:cNvPr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1925;p30">
                <a:extLst>
                  <a:ext uri="{FF2B5EF4-FFF2-40B4-BE49-F238E27FC236}">
                    <a16:creationId xmlns:a16="http://schemas.microsoft.com/office/drawing/2014/main" id="{C571EB75-D62D-A4CC-ACA1-72F5AA8AF3E2}"/>
                  </a:ext>
                </a:extLst>
              </p:cNvPr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80" name="Google Shape;1926;p30">
              <a:extLst>
                <a:ext uri="{FF2B5EF4-FFF2-40B4-BE49-F238E27FC236}">
                  <a16:creationId xmlns:a16="http://schemas.microsoft.com/office/drawing/2014/main" id="{D6D620FF-EC69-B19B-56EC-F8893F110ECE}"/>
                </a:ext>
              </a:extLst>
            </p:cNvPr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1927;p30">
              <a:extLst>
                <a:ext uri="{FF2B5EF4-FFF2-40B4-BE49-F238E27FC236}">
                  <a16:creationId xmlns:a16="http://schemas.microsoft.com/office/drawing/2014/main" id="{FE258859-8D22-3E8F-A9CD-EB1FE95C5646}"/>
                </a:ext>
              </a:extLst>
            </p:cNvPr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1928;p30">
              <a:extLst>
                <a:ext uri="{FF2B5EF4-FFF2-40B4-BE49-F238E27FC236}">
                  <a16:creationId xmlns:a16="http://schemas.microsoft.com/office/drawing/2014/main" id="{C6CFD784-ACAA-ECD6-38DD-654AC1FDA2E7}"/>
                </a:ext>
              </a:extLst>
            </p:cNvPr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1929;p30">
              <a:extLst>
                <a:ext uri="{FF2B5EF4-FFF2-40B4-BE49-F238E27FC236}">
                  <a16:creationId xmlns:a16="http://schemas.microsoft.com/office/drawing/2014/main" id="{D0C4E4E6-7C52-AD05-C5A1-8A309DBE042A}"/>
                </a:ext>
              </a:extLst>
            </p:cNvPr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1930;p30">
              <a:extLst>
                <a:ext uri="{FF2B5EF4-FFF2-40B4-BE49-F238E27FC236}">
                  <a16:creationId xmlns:a16="http://schemas.microsoft.com/office/drawing/2014/main" id="{4634D5B5-1329-2671-288D-A03D6E89634C}"/>
                </a:ext>
              </a:extLst>
            </p:cNvPr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1931;p30">
              <a:extLst>
                <a:ext uri="{FF2B5EF4-FFF2-40B4-BE49-F238E27FC236}">
                  <a16:creationId xmlns:a16="http://schemas.microsoft.com/office/drawing/2014/main" id="{9DF45F93-BFDB-4553-4919-BA8E3347E1A3}"/>
                </a:ext>
              </a:extLst>
            </p:cNvPr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1932;p30">
              <a:extLst>
                <a:ext uri="{FF2B5EF4-FFF2-40B4-BE49-F238E27FC236}">
                  <a16:creationId xmlns:a16="http://schemas.microsoft.com/office/drawing/2014/main" id="{26ED4AD5-2078-7234-D47C-09E019179D8D}"/>
                </a:ext>
              </a:extLst>
            </p:cNvPr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1933;p30">
              <a:extLst>
                <a:ext uri="{FF2B5EF4-FFF2-40B4-BE49-F238E27FC236}">
                  <a16:creationId xmlns:a16="http://schemas.microsoft.com/office/drawing/2014/main" id="{44635956-6F9A-883C-975E-FBED49F48444}"/>
                </a:ext>
              </a:extLst>
            </p:cNvPr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1934;p30">
              <a:extLst>
                <a:ext uri="{FF2B5EF4-FFF2-40B4-BE49-F238E27FC236}">
                  <a16:creationId xmlns:a16="http://schemas.microsoft.com/office/drawing/2014/main" id="{A5E6418C-6A15-5F01-7295-4AB2D762BAE6}"/>
                </a:ext>
              </a:extLst>
            </p:cNvPr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1935;p30">
              <a:extLst>
                <a:ext uri="{FF2B5EF4-FFF2-40B4-BE49-F238E27FC236}">
                  <a16:creationId xmlns:a16="http://schemas.microsoft.com/office/drawing/2014/main" id="{13F5AA49-161B-F0ED-A02F-BE471077C881}"/>
                </a:ext>
              </a:extLst>
            </p:cNvPr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1936;p30">
              <a:extLst>
                <a:ext uri="{FF2B5EF4-FFF2-40B4-BE49-F238E27FC236}">
                  <a16:creationId xmlns:a16="http://schemas.microsoft.com/office/drawing/2014/main" id="{00130262-5ED5-0396-C401-AA7FD06E96A4}"/>
                </a:ext>
              </a:extLst>
            </p:cNvPr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1937;p30">
              <a:extLst>
                <a:ext uri="{FF2B5EF4-FFF2-40B4-BE49-F238E27FC236}">
                  <a16:creationId xmlns:a16="http://schemas.microsoft.com/office/drawing/2014/main" id="{6F49F94E-1602-0D84-E3E3-4DFAD11718AF}"/>
                </a:ext>
              </a:extLst>
            </p:cNvPr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1938;p30">
              <a:extLst>
                <a:ext uri="{FF2B5EF4-FFF2-40B4-BE49-F238E27FC236}">
                  <a16:creationId xmlns:a16="http://schemas.microsoft.com/office/drawing/2014/main" id="{D8F60A70-63A5-41E0-83C0-F917BAD38985}"/>
                </a:ext>
              </a:extLst>
            </p:cNvPr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1939;p30">
              <a:extLst>
                <a:ext uri="{FF2B5EF4-FFF2-40B4-BE49-F238E27FC236}">
                  <a16:creationId xmlns:a16="http://schemas.microsoft.com/office/drawing/2014/main" id="{9D6E5CD9-A134-5BB9-4147-6BCE2E238CD7}"/>
                </a:ext>
              </a:extLst>
            </p:cNvPr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1940;p30">
              <a:extLst>
                <a:ext uri="{FF2B5EF4-FFF2-40B4-BE49-F238E27FC236}">
                  <a16:creationId xmlns:a16="http://schemas.microsoft.com/office/drawing/2014/main" id="{05EA3982-E251-0404-83DE-6ED17AA46916}"/>
                </a:ext>
              </a:extLst>
            </p:cNvPr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1941;p30">
              <a:extLst>
                <a:ext uri="{FF2B5EF4-FFF2-40B4-BE49-F238E27FC236}">
                  <a16:creationId xmlns:a16="http://schemas.microsoft.com/office/drawing/2014/main" id="{01E1D92D-EAD7-F4F2-9018-38ACFE51ED4B}"/>
                </a:ext>
              </a:extLst>
            </p:cNvPr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1942;p30">
              <a:extLst>
                <a:ext uri="{FF2B5EF4-FFF2-40B4-BE49-F238E27FC236}">
                  <a16:creationId xmlns:a16="http://schemas.microsoft.com/office/drawing/2014/main" id="{02641B2E-6BF9-E5D2-231E-4D9C11F8357A}"/>
                </a:ext>
              </a:extLst>
            </p:cNvPr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1943;p30">
              <a:extLst>
                <a:ext uri="{FF2B5EF4-FFF2-40B4-BE49-F238E27FC236}">
                  <a16:creationId xmlns:a16="http://schemas.microsoft.com/office/drawing/2014/main" id="{A025041A-183F-907A-36C9-EF221A309511}"/>
                </a:ext>
              </a:extLst>
            </p:cNvPr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1944;p30">
              <a:extLst>
                <a:ext uri="{FF2B5EF4-FFF2-40B4-BE49-F238E27FC236}">
                  <a16:creationId xmlns:a16="http://schemas.microsoft.com/office/drawing/2014/main" id="{8C75EEC9-6D12-549D-58E9-19DC45036F7D}"/>
                </a:ext>
              </a:extLst>
            </p:cNvPr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1945;p30">
              <a:extLst>
                <a:ext uri="{FF2B5EF4-FFF2-40B4-BE49-F238E27FC236}">
                  <a16:creationId xmlns:a16="http://schemas.microsoft.com/office/drawing/2014/main" id="{404048DA-2846-975D-0AC4-762CFA5ED214}"/>
                </a:ext>
              </a:extLst>
            </p:cNvPr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1946;p30">
              <a:extLst>
                <a:ext uri="{FF2B5EF4-FFF2-40B4-BE49-F238E27FC236}">
                  <a16:creationId xmlns:a16="http://schemas.microsoft.com/office/drawing/2014/main" id="{2B3B7B6C-157C-1566-0892-4802EA4C5721}"/>
                </a:ext>
              </a:extLst>
            </p:cNvPr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1947;p30">
              <a:extLst>
                <a:ext uri="{FF2B5EF4-FFF2-40B4-BE49-F238E27FC236}">
                  <a16:creationId xmlns:a16="http://schemas.microsoft.com/office/drawing/2014/main" id="{5BFD66F2-CD2A-EA64-26FE-5F1031C9FFBA}"/>
                </a:ext>
              </a:extLst>
            </p:cNvPr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1948;p30">
              <a:extLst>
                <a:ext uri="{FF2B5EF4-FFF2-40B4-BE49-F238E27FC236}">
                  <a16:creationId xmlns:a16="http://schemas.microsoft.com/office/drawing/2014/main" id="{FC462F9D-8DCF-9316-800A-345DED9FB5E0}"/>
                </a:ext>
              </a:extLst>
            </p:cNvPr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1949;p30">
              <a:extLst>
                <a:ext uri="{FF2B5EF4-FFF2-40B4-BE49-F238E27FC236}">
                  <a16:creationId xmlns:a16="http://schemas.microsoft.com/office/drawing/2014/main" id="{FA1A30DA-970C-69D8-3B67-1CE44A31F6D5}"/>
                </a:ext>
              </a:extLst>
            </p:cNvPr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1950;p30">
              <a:extLst>
                <a:ext uri="{FF2B5EF4-FFF2-40B4-BE49-F238E27FC236}">
                  <a16:creationId xmlns:a16="http://schemas.microsoft.com/office/drawing/2014/main" id="{4D96FA42-36FD-003E-AA7F-686523BBE06C}"/>
                </a:ext>
              </a:extLst>
            </p:cNvPr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1951;p30">
              <a:extLst>
                <a:ext uri="{FF2B5EF4-FFF2-40B4-BE49-F238E27FC236}">
                  <a16:creationId xmlns:a16="http://schemas.microsoft.com/office/drawing/2014/main" id="{341B8895-9EBB-7AE5-CCAD-4B7704DF7737}"/>
                </a:ext>
              </a:extLst>
            </p:cNvPr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1952;p30">
              <a:extLst>
                <a:ext uri="{FF2B5EF4-FFF2-40B4-BE49-F238E27FC236}">
                  <a16:creationId xmlns:a16="http://schemas.microsoft.com/office/drawing/2014/main" id="{39396654-55C0-49D8-07E9-0FBAA3582ED6}"/>
                </a:ext>
              </a:extLst>
            </p:cNvPr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1953;p30">
              <a:extLst>
                <a:ext uri="{FF2B5EF4-FFF2-40B4-BE49-F238E27FC236}">
                  <a16:creationId xmlns:a16="http://schemas.microsoft.com/office/drawing/2014/main" id="{487798D2-8E4F-D021-889B-A1200031731D}"/>
                </a:ext>
              </a:extLst>
            </p:cNvPr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1954;p30">
              <a:extLst>
                <a:ext uri="{FF2B5EF4-FFF2-40B4-BE49-F238E27FC236}">
                  <a16:creationId xmlns:a16="http://schemas.microsoft.com/office/drawing/2014/main" id="{5502ADA1-A526-34F5-9C48-78F244171363}"/>
                </a:ext>
              </a:extLst>
            </p:cNvPr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1955;p30">
              <a:extLst>
                <a:ext uri="{FF2B5EF4-FFF2-40B4-BE49-F238E27FC236}">
                  <a16:creationId xmlns:a16="http://schemas.microsoft.com/office/drawing/2014/main" id="{232E10BA-648B-70F8-B445-4AC56A9C3F8D}"/>
                </a:ext>
              </a:extLst>
            </p:cNvPr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4" name="Google Shape;554;p42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Is this course for you?</a:t>
            </a:r>
            <a:endParaRPr/>
          </a:p>
        </p:txBody>
      </p:sp>
      <p:sp>
        <p:nvSpPr>
          <p:cNvPr id="555" name="Google Shape;555;p4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556" name="Google Shape;556;p42"/>
          <p:cNvSpPr/>
          <p:nvPr/>
        </p:nvSpPr>
        <p:spPr>
          <a:xfrm>
            <a:off x="794950" y="1823825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STRENGTHS</a:t>
            </a:r>
            <a:endParaRPr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You know C#</a:t>
            </a:r>
            <a:b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You have some Database Knowedge</a:t>
            </a:r>
          </a:p>
        </p:txBody>
      </p:sp>
      <p:sp>
        <p:nvSpPr>
          <p:cNvPr id="557" name="Google Shape;557;p42"/>
          <p:cNvSpPr/>
          <p:nvPr/>
        </p:nvSpPr>
        <p:spPr>
          <a:xfrm>
            <a:off x="4384724" y="1823825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WEAKNESSES</a:t>
            </a:r>
            <a:endParaRPr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NONE!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8" name="Google Shape;558;p42"/>
          <p:cNvSpPr/>
          <p:nvPr/>
        </p:nvSpPr>
        <p:spPr>
          <a:xfrm>
            <a:off x="794950" y="3264958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Learn efficient database driven development in .NET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OPPORTUNITIES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9" name="Google Shape;559;p42"/>
          <p:cNvSpPr/>
          <p:nvPr/>
        </p:nvSpPr>
        <p:spPr>
          <a:xfrm>
            <a:off x="4384724" y="3264958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NONE!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THREATS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60" name="Google Shape;560;p42"/>
          <p:cNvSpPr/>
          <p:nvPr/>
        </p:nvSpPr>
        <p:spPr>
          <a:xfrm>
            <a:off x="3252588" y="2131137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2"/>
          <p:cNvSpPr/>
          <p:nvPr/>
        </p:nvSpPr>
        <p:spPr>
          <a:xfrm rot="5400000">
            <a:off x="3395373" y="2131137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2"/>
          <p:cNvSpPr/>
          <p:nvPr/>
        </p:nvSpPr>
        <p:spPr>
          <a:xfrm rot="10800000">
            <a:off x="3395373" y="2275030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2"/>
          <p:cNvSpPr/>
          <p:nvPr/>
        </p:nvSpPr>
        <p:spPr>
          <a:xfrm rot="-5400000">
            <a:off x="3252588" y="2275030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42"/>
          <p:cNvSpPr/>
          <p:nvPr/>
        </p:nvSpPr>
        <p:spPr>
          <a:xfrm>
            <a:off x="3708634" y="2544332"/>
            <a:ext cx="263198" cy="3704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S</a:t>
            </a:r>
          </a:p>
        </p:txBody>
      </p:sp>
      <p:sp>
        <p:nvSpPr>
          <p:cNvPr id="565" name="Google Shape;565;p42"/>
          <p:cNvSpPr/>
          <p:nvPr/>
        </p:nvSpPr>
        <p:spPr>
          <a:xfrm>
            <a:off x="4540963" y="2550658"/>
            <a:ext cx="508175" cy="3573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W</a:t>
            </a:r>
          </a:p>
        </p:txBody>
      </p:sp>
      <p:sp>
        <p:nvSpPr>
          <p:cNvPr id="566" name="Google Shape;566;p42"/>
          <p:cNvSpPr/>
          <p:nvPr/>
        </p:nvSpPr>
        <p:spPr>
          <a:xfrm>
            <a:off x="3680290" y="3451032"/>
            <a:ext cx="353799" cy="3704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O</a:t>
            </a:r>
          </a:p>
        </p:txBody>
      </p:sp>
      <p:sp>
        <p:nvSpPr>
          <p:cNvPr id="567" name="Google Shape;567;p42"/>
          <p:cNvSpPr/>
          <p:nvPr/>
        </p:nvSpPr>
        <p:spPr>
          <a:xfrm>
            <a:off x="4634601" y="3457359"/>
            <a:ext cx="312295" cy="3542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6" grpId="0" animBg="1"/>
      <p:bldP spid="557" grpId="0" animBg="1"/>
      <p:bldP spid="558" grpId="0" animBg="1"/>
      <p:bldP spid="55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246966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Migrations at runtime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1033" y="1225974"/>
            <a:ext cx="6452978" cy="365826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Migrations can be programmatically executed by the application at startup.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Best used in testing and development, not production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err="1"/>
              <a:t>DbContext</a:t>
            </a:r>
            <a:r>
              <a:rPr lang="en-US"/>
              <a:t> has methods:</a:t>
            </a:r>
          </a:p>
          <a:p>
            <a:pPr lvl="1">
              <a:buChar char="▸"/>
            </a:pPr>
            <a:r>
              <a:rPr lang="en-US"/>
              <a:t>Migrate()</a:t>
            </a:r>
          </a:p>
          <a:p>
            <a:pPr lvl="1">
              <a:buChar char="▸"/>
            </a:pPr>
            <a:r>
              <a:rPr lang="en-US" err="1"/>
              <a:t>EnsureCreated</a:t>
            </a:r>
            <a:r>
              <a:rPr lang="en-US"/>
              <a:t>()</a:t>
            </a:r>
          </a:p>
          <a:p>
            <a:r>
              <a:rPr lang="en-US"/>
              <a:t>Migrations are instantly applied when called</a:t>
            </a:r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grpSp>
        <p:nvGrpSpPr>
          <p:cNvPr id="2" name="Google Shape;3917;p48">
            <a:extLst>
              <a:ext uri="{FF2B5EF4-FFF2-40B4-BE49-F238E27FC236}">
                <a16:creationId xmlns:a16="http://schemas.microsoft.com/office/drawing/2014/main" id="{10BEE30E-E94C-2F0E-A03D-20D18752B829}"/>
              </a:ext>
            </a:extLst>
          </p:cNvPr>
          <p:cNvGrpSpPr/>
          <p:nvPr/>
        </p:nvGrpSpPr>
        <p:grpSpPr>
          <a:xfrm>
            <a:off x="7132321" y="605600"/>
            <a:ext cx="1550646" cy="1684920"/>
            <a:chOff x="2244025" y="145922"/>
            <a:chExt cx="4382832" cy="4762352"/>
          </a:xfrm>
        </p:grpSpPr>
        <p:grpSp>
          <p:nvGrpSpPr>
            <p:cNvPr id="3" name="Google Shape;3918;p48">
              <a:extLst>
                <a:ext uri="{FF2B5EF4-FFF2-40B4-BE49-F238E27FC236}">
                  <a16:creationId xmlns:a16="http://schemas.microsoft.com/office/drawing/2014/main" id="{DB4628D1-AF84-B8AB-EE46-BDD3A2671D25}"/>
                </a:ext>
              </a:extLst>
            </p:cNvPr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838" name="Google Shape;3919;p48">
                <a:extLst>
                  <a:ext uri="{FF2B5EF4-FFF2-40B4-BE49-F238E27FC236}">
                    <a16:creationId xmlns:a16="http://schemas.microsoft.com/office/drawing/2014/main" id="{5B07E050-80BA-B043-B95B-39AB0EC4B16C}"/>
                  </a:ext>
                </a:extLst>
              </p:cNvPr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3920;p48">
                <a:extLst>
                  <a:ext uri="{FF2B5EF4-FFF2-40B4-BE49-F238E27FC236}">
                    <a16:creationId xmlns:a16="http://schemas.microsoft.com/office/drawing/2014/main" id="{3FEB1E15-04D2-59BE-B1DA-EEC904F82798}"/>
                  </a:ext>
                </a:extLst>
              </p:cNvPr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3921;p48">
                <a:extLst>
                  <a:ext uri="{FF2B5EF4-FFF2-40B4-BE49-F238E27FC236}">
                    <a16:creationId xmlns:a16="http://schemas.microsoft.com/office/drawing/2014/main" id="{2688B9D1-EBA0-19AF-E962-FBD32C386F61}"/>
                  </a:ext>
                </a:extLst>
              </p:cNvPr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3922;p48">
                <a:extLst>
                  <a:ext uri="{FF2B5EF4-FFF2-40B4-BE49-F238E27FC236}">
                    <a16:creationId xmlns:a16="http://schemas.microsoft.com/office/drawing/2014/main" id="{80C6BA12-4B21-2092-A517-4D2C7ED96FE2}"/>
                  </a:ext>
                </a:extLst>
              </p:cNvPr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3923;p48">
                <a:extLst>
                  <a:ext uri="{FF2B5EF4-FFF2-40B4-BE49-F238E27FC236}">
                    <a16:creationId xmlns:a16="http://schemas.microsoft.com/office/drawing/2014/main" id="{EE918E27-2A07-6FD0-A970-26A49A81D8EF}"/>
                  </a:ext>
                </a:extLst>
              </p:cNvPr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3924;p48">
                <a:extLst>
                  <a:ext uri="{FF2B5EF4-FFF2-40B4-BE49-F238E27FC236}">
                    <a16:creationId xmlns:a16="http://schemas.microsoft.com/office/drawing/2014/main" id="{5DAF6A20-1573-EB81-A3F9-FA84215C1DC5}"/>
                  </a:ext>
                </a:extLst>
              </p:cNvPr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3925;p48">
                <a:extLst>
                  <a:ext uri="{FF2B5EF4-FFF2-40B4-BE49-F238E27FC236}">
                    <a16:creationId xmlns:a16="http://schemas.microsoft.com/office/drawing/2014/main" id="{43A3F013-AD00-E7A4-D188-345CE4C6DB64}"/>
                  </a:ext>
                </a:extLst>
              </p:cNvPr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3926;p48">
                <a:extLst>
                  <a:ext uri="{FF2B5EF4-FFF2-40B4-BE49-F238E27FC236}">
                    <a16:creationId xmlns:a16="http://schemas.microsoft.com/office/drawing/2014/main" id="{0B5CC49B-A1F7-DBEF-7F06-FE8A198AD2C6}"/>
                  </a:ext>
                </a:extLst>
              </p:cNvPr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3927;p48">
                <a:extLst>
                  <a:ext uri="{FF2B5EF4-FFF2-40B4-BE49-F238E27FC236}">
                    <a16:creationId xmlns:a16="http://schemas.microsoft.com/office/drawing/2014/main" id="{5881F262-AF37-D9A8-9553-FA2C8BA25168}"/>
                  </a:ext>
                </a:extLst>
              </p:cNvPr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3928;p48">
                <a:extLst>
                  <a:ext uri="{FF2B5EF4-FFF2-40B4-BE49-F238E27FC236}">
                    <a16:creationId xmlns:a16="http://schemas.microsoft.com/office/drawing/2014/main" id="{9BA81240-0033-4B1F-7666-6BDCE3BA3716}"/>
                  </a:ext>
                </a:extLst>
              </p:cNvPr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8" name="Google Shape;3929;p48">
                <a:extLst>
                  <a:ext uri="{FF2B5EF4-FFF2-40B4-BE49-F238E27FC236}">
                    <a16:creationId xmlns:a16="http://schemas.microsoft.com/office/drawing/2014/main" id="{46D8D824-474C-C1D9-24CE-AD30C890AC22}"/>
                  </a:ext>
                </a:extLst>
              </p:cNvPr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3930;p48">
                <a:extLst>
                  <a:ext uri="{FF2B5EF4-FFF2-40B4-BE49-F238E27FC236}">
                    <a16:creationId xmlns:a16="http://schemas.microsoft.com/office/drawing/2014/main" id="{74C46B6F-0DDF-8271-E8F6-6945435AADBE}"/>
                  </a:ext>
                </a:extLst>
              </p:cNvPr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3931;p48">
                <a:extLst>
                  <a:ext uri="{FF2B5EF4-FFF2-40B4-BE49-F238E27FC236}">
                    <a16:creationId xmlns:a16="http://schemas.microsoft.com/office/drawing/2014/main" id="{D54D5BDD-BD2F-A159-8D09-0457504FAE59}"/>
                  </a:ext>
                </a:extLst>
              </p:cNvPr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3932;p48">
                <a:extLst>
                  <a:ext uri="{FF2B5EF4-FFF2-40B4-BE49-F238E27FC236}">
                    <a16:creationId xmlns:a16="http://schemas.microsoft.com/office/drawing/2014/main" id="{8F71DF4D-416B-EDF9-2286-3A42D50A9AC7}"/>
                  </a:ext>
                </a:extLst>
              </p:cNvPr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3933;p48">
                <a:extLst>
                  <a:ext uri="{FF2B5EF4-FFF2-40B4-BE49-F238E27FC236}">
                    <a16:creationId xmlns:a16="http://schemas.microsoft.com/office/drawing/2014/main" id="{C6B772AF-2FF1-E0FC-3EF6-07D411316A23}"/>
                  </a:ext>
                </a:extLst>
              </p:cNvPr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3934;p48">
                <a:extLst>
                  <a:ext uri="{FF2B5EF4-FFF2-40B4-BE49-F238E27FC236}">
                    <a16:creationId xmlns:a16="http://schemas.microsoft.com/office/drawing/2014/main" id="{0F513E1E-D35E-855A-E338-0EFE62E696D7}"/>
                  </a:ext>
                </a:extLst>
              </p:cNvPr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3935;p48">
                <a:extLst>
                  <a:ext uri="{FF2B5EF4-FFF2-40B4-BE49-F238E27FC236}">
                    <a16:creationId xmlns:a16="http://schemas.microsoft.com/office/drawing/2014/main" id="{18ED4872-7D53-2786-26B6-6A0B9B55741E}"/>
                  </a:ext>
                </a:extLst>
              </p:cNvPr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3936;p48">
                <a:extLst>
                  <a:ext uri="{FF2B5EF4-FFF2-40B4-BE49-F238E27FC236}">
                    <a16:creationId xmlns:a16="http://schemas.microsoft.com/office/drawing/2014/main" id="{74328CAE-5138-8E8F-B35A-EBAB621C22E3}"/>
                  </a:ext>
                </a:extLst>
              </p:cNvPr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3937;p48">
                <a:extLst>
                  <a:ext uri="{FF2B5EF4-FFF2-40B4-BE49-F238E27FC236}">
                    <a16:creationId xmlns:a16="http://schemas.microsoft.com/office/drawing/2014/main" id="{0A01D169-4F83-2842-2851-54A0D9ADA50A}"/>
                  </a:ext>
                </a:extLst>
              </p:cNvPr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3938;p48">
                <a:extLst>
                  <a:ext uri="{FF2B5EF4-FFF2-40B4-BE49-F238E27FC236}">
                    <a16:creationId xmlns:a16="http://schemas.microsoft.com/office/drawing/2014/main" id="{378730E9-E03F-14D0-5F41-D2284E1977E3}"/>
                  </a:ext>
                </a:extLst>
              </p:cNvPr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3939;p48">
                <a:extLst>
                  <a:ext uri="{FF2B5EF4-FFF2-40B4-BE49-F238E27FC236}">
                    <a16:creationId xmlns:a16="http://schemas.microsoft.com/office/drawing/2014/main" id="{8ACB7C37-6F93-4277-9AEC-E6638AFE4520}"/>
                  </a:ext>
                </a:extLst>
              </p:cNvPr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3940;p48">
                <a:extLst>
                  <a:ext uri="{FF2B5EF4-FFF2-40B4-BE49-F238E27FC236}">
                    <a16:creationId xmlns:a16="http://schemas.microsoft.com/office/drawing/2014/main" id="{65039B5E-7043-94ED-3F8B-A7D0189C054C}"/>
                  </a:ext>
                </a:extLst>
              </p:cNvPr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3941;p48">
                <a:extLst>
                  <a:ext uri="{FF2B5EF4-FFF2-40B4-BE49-F238E27FC236}">
                    <a16:creationId xmlns:a16="http://schemas.microsoft.com/office/drawing/2014/main" id="{C5212F23-627A-35C5-93F1-D98227FCAA7A}"/>
                  </a:ext>
                </a:extLst>
              </p:cNvPr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3942;p48">
                <a:extLst>
                  <a:ext uri="{FF2B5EF4-FFF2-40B4-BE49-F238E27FC236}">
                    <a16:creationId xmlns:a16="http://schemas.microsoft.com/office/drawing/2014/main" id="{5DC426F3-C4EF-6FA1-38D9-1703E1DA8B7A}"/>
                  </a:ext>
                </a:extLst>
              </p:cNvPr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3943;p48">
                <a:extLst>
                  <a:ext uri="{FF2B5EF4-FFF2-40B4-BE49-F238E27FC236}">
                    <a16:creationId xmlns:a16="http://schemas.microsoft.com/office/drawing/2014/main" id="{52C82BD1-F079-FB3F-1FF3-84AE0ED6ECFB}"/>
                  </a:ext>
                </a:extLst>
              </p:cNvPr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3944;p48">
                <a:extLst>
                  <a:ext uri="{FF2B5EF4-FFF2-40B4-BE49-F238E27FC236}">
                    <a16:creationId xmlns:a16="http://schemas.microsoft.com/office/drawing/2014/main" id="{DF96087F-A104-5A72-852A-E17E5C8E2F53}"/>
                  </a:ext>
                </a:extLst>
              </p:cNvPr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4" name="Google Shape;3945;p48">
                <a:extLst>
                  <a:ext uri="{FF2B5EF4-FFF2-40B4-BE49-F238E27FC236}">
                    <a16:creationId xmlns:a16="http://schemas.microsoft.com/office/drawing/2014/main" id="{302847ED-F916-46DB-057F-AA6BC5C0BAAA}"/>
                  </a:ext>
                </a:extLst>
              </p:cNvPr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3946;p48">
                <a:extLst>
                  <a:ext uri="{FF2B5EF4-FFF2-40B4-BE49-F238E27FC236}">
                    <a16:creationId xmlns:a16="http://schemas.microsoft.com/office/drawing/2014/main" id="{2ED4C0F0-F71F-4E29-2628-19A20DBA8B28}"/>
                  </a:ext>
                </a:extLst>
              </p:cNvPr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3947;p48">
                <a:extLst>
                  <a:ext uri="{FF2B5EF4-FFF2-40B4-BE49-F238E27FC236}">
                    <a16:creationId xmlns:a16="http://schemas.microsoft.com/office/drawing/2014/main" id="{502EB4AC-4DBD-D1F9-C8C4-EDD639FB4F0A}"/>
                  </a:ext>
                </a:extLst>
              </p:cNvPr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3948;p48">
                <a:extLst>
                  <a:ext uri="{FF2B5EF4-FFF2-40B4-BE49-F238E27FC236}">
                    <a16:creationId xmlns:a16="http://schemas.microsoft.com/office/drawing/2014/main" id="{13E2A1AE-00D0-6235-D51B-D86BB4CA42A4}"/>
                  </a:ext>
                </a:extLst>
              </p:cNvPr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3949;p48">
                <a:extLst>
                  <a:ext uri="{FF2B5EF4-FFF2-40B4-BE49-F238E27FC236}">
                    <a16:creationId xmlns:a16="http://schemas.microsoft.com/office/drawing/2014/main" id="{845F6550-9672-71A0-2B50-BB176CCCC73D}"/>
                  </a:ext>
                </a:extLst>
              </p:cNvPr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3950;p48">
                <a:extLst>
                  <a:ext uri="{FF2B5EF4-FFF2-40B4-BE49-F238E27FC236}">
                    <a16:creationId xmlns:a16="http://schemas.microsoft.com/office/drawing/2014/main" id="{E9E95414-92E9-46EF-D00E-2A9DD2ED6D50}"/>
                  </a:ext>
                </a:extLst>
              </p:cNvPr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3951;p48">
                <a:extLst>
                  <a:ext uri="{FF2B5EF4-FFF2-40B4-BE49-F238E27FC236}">
                    <a16:creationId xmlns:a16="http://schemas.microsoft.com/office/drawing/2014/main" id="{1A9A1E69-56B0-30FA-6387-ED529A1E6C14}"/>
                  </a:ext>
                </a:extLst>
              </p:cNvPr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3952;p48">
                <a:extLst>
                  <a:ext uri="{FF2B5EF4-FFF2-40B4-BE49-F238E27FC236}">
                    <a16:creationId xmlns:a16="http://schemas.microsoft.com/office/drawing/2014/main" id="{20D2A32C-EAEB-8A59-AAEE-B96E09BA775C}"/>
                  </a:ext>
                </a:extLst>
              </p:cNvPr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3953;p48">
                <a:extLst>
                  <a:ext uri="{FF2B5EF4-FFF2-40B4-BE49-F238E27FC236}">
                    <a16:creationId xmlns:a16="http://schemas.microsoft.com/office/drawing/2014/main" id="{30ED98D5-D538-D72A-C5B5-735A6F843BDF}"/>
                  </a:ext>
                </a:extLst>
              </p:cNvPr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3954;p48">
                <a:extLst>
                  <a:ext uri="{FF2B5EF4-FFF2-40B4-BE49-F238E27FC236}">
                    <a16:creationId xmlns:a16="http://schemas.microsoft.com/office/drawing/2014/main" id="{5EF6E030-50AC-1A99-ED83-44430FCAC7B5}"/>
                  </a:ext>
                </a:extLst>
              </p:cNvPr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3955;p48">
                <a:extLst>
                  <a:ext uri="{FF2B5EF4-FFF2-40B4-BE49-F238E27FC236}">
                    <a16:creationId xmlns:a16="http://schemas.microsoft.com/office/drawing/2014/main" id="{30D70830-2EBC-BB69-B8AD-8D8DFF9D168C}"/>
                  </a:ext>
                </a:extLst>
              </p:cNvPr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" name="Google Shape;3956;p48">
              <a:extLst>
                <a:ext uri="{FF2B5EF4-FFF2-40B4-BE49-F238E27FC236}">
                  <a16:creationId xmlns:a16="http://schemas.microsoft.com/office/drawing/2014/main" id="{8869934F-6F56-93F9-E727-8855E60AF329}"/>
                </a:ext>
              </a:extLst>
            </p:cNvPr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957;p48">
              <a:extLst>
                <a:ext uri="{FF2B5EF4-FFF2-40B4-BE49-F238E27FC236}">
                  <a16:creationId xmlns:a16="http://schemas.microsoft.com/office/drawing/2014/main" id="{60DFA9FC-6E84-7AFC-8761-164AB252718E}"/>
                </a:ext>
              </a:extLst>
            </p:cNvPr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958;p48">
              <a:extLst>
                <a:ext uri="{FF2B5EF4-FFF2-40B4-BE49-F238E27FC236}">
                  <a16:creationId xmlns:a16="http://schemas.microsoft.com/office/drawing/2014/main" id="{359ECEE8-C9CB-50A4-6A96-17CD37688864}"/>
                </a:ext>
              </a:extLst>
            </p:cNvPr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959;p48">
              <a:extLst>
                <a:ext uri="{FF2B5EF4-FFF2-40B4-BE49-F238E27FC236}">
                  <a16:creationId xmlns:a16="http://schemas.microsoft.com/office/drawing/2014/main" id="{E0925C30-CBD2-ADDB-22D4-BD0D4473C016}"/>
                </a:ext>
              </a:extLst>
            </p:cNvPr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960;p48">
              <a:extLst>
                <a:ext uri="{FF2B5EF4-FFF2-40B4-BE49-F238E27FC236}">
                  <a16:creationId xmlns:a16="http://schemas.microsoft.com/office/drawing/2014/main" id="{30D28737-C7D9-1A02-2A9B-1CBF7CE5195E}"/>
                </a:ext>
              </a:extLst>
            </p:cNvPr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961;p48">
              <a:extLst>
                <a:ext uri="{FF2B5EF4-FFF2-40B4-BE49-F238E27FC236}">
                  <a16:creationId xmlns:a16="http://schemas.microsoft.com/office/drawing/2014/main" id="{B7D8ADC7-004B-8B7E-8294-194EA5BA74AF}"/>
                </a:ext>
              </a:extLst>
            </p:cNvPr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962;p48">
              <a:extLst>
                <a:ext uri="{FF2B5EF4-FFF2-40B4-BE49-F238E27FC236}">
                  <a16:creationId xmlns:a16="http://schemas.microsoft.com/office/drawing/2014/main" id="{55B492CD-7CB7-D794-6BD4-BB9B540BA780}"/>
                </a:ext>
              </a:extLst>
            </p:cNvPr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963;p48">
              <a:extLst>
                <a:ext uri="{FF2B5EF4-FFF2-40B4-BE49-F238E27FC236}">
                  <a16:creationId xmlns:a16="http://schemas.microsoft.com/office/drawing/2014/main" id="{5F3CBDDB-BAB1-CD13-F5FE-21BE7C4230EB}"/>
                </a:ext>
              </a:extLst>
            </p:cNvPr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964;p48">
              <a:extLst>
                <a:ext uri="{FF2B5EF4-FFF2-40B4-BE49-F238E27FC236}">
                  <a16:creationId xmlns:a16="http://schemas.microsoft.com/office/drawing/2014/main" id="{09603C0A-6C90-8282-D818-A2B433563D59}"/>
                </a:ext>
              </a:extLst>
            </p:cNvPr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965;p48">
              <a:extLst>
                <a:ext uri="{FF2B5EF4-FFF2-40B4-BE49-F238E27FC236}">
                  <a16:creationId xmlns:a16="http://schemas.microsoft.com/office/drawing/2014/main" id="{6046BBCB-90AE-56FC-EBEC-0CC4673B9F2D}"/>
                </a:ext>
              </a:extLst>
            </p:cNvPr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966;p48">
              <a:extLst>
                <a:ext uri="{FF2B5EF4-FFF2-40B4-BE49-F238E27FC236}">
                  <a16:creationId xmlns:a16="http://schemas.microsoft.com/office/drawing/2014/main" id="{C68F1BBB-D4F3-3FF5-50C7-0F58445FFADD}"/>
                </a:ext>
              </a:extLst>
            </p:cNvPr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" name="Google Shape;3967;p48">
              <a:extLst>
                <a:ext uri="{FF2B5EF4-FFF2-40B4-BE49-F238E27FC236}">
                  <a16:creationId xmlns:a16="http://schemas.microsoft.com/office/drawing/2014/main" id="{06CD1D41-F773-C76D-D5B3-57AF1D353D11}"/>
                </a:ext>
              </a:extLst>
            </p:cNvPr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821" name="Google Shape;3968;p48">
                <a:extLst>
                  <a:ext uri="{FF2B5EF4-FFF2-40B4-BE49-F238E27FC236}">
                    <a16:creationId xmlns:a16="http://schemas.microsoft.com/office/drawing/2014/main" id="{140D6872-31BE-DAFD-EDDA-DEA2D2EFCF0D}"/>
                  </a:ext>
                </a:extLst>
              </p:cNvPr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3969;p48">
                <a:extLst>
                  <a:ext uri="{FF2B5EF4-FFF2-40B4-BE49-F238E27FC236}">
                    <a16:creationId xmlns:a16="http://schemas.microsoft.com/office/drawing/2014/main" id="{F3396AB8-E3EC-549A-0C16-1D7067CF6A9F}"/>
                  </a:ext>
                </a:extLst>
              </p:cNvPr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3970;p48">
                <a:extLst>
                  <a:ext uri="{FF2B5EF4-FFF2-40B4-BE49-F238E27FC236}">
                    <a16:creationId xmlns:a16="http://schemas.microsoft.com/office/drawing/2014/main" id="{F76554D7-A67E-1BA9-56BB-971CEE47CEFD}"/>
                  </a:ext>
                </a:extLst>
              </p:cNvPr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3971;p48">
                <a:extLst>
                  <a:ext uri="{FF2B5EF4-FFF2-40B4-BE49-F238E27FC236}">
                    <a16:creationId xmlns:a16="http://schemas.microsoft.com/office/drawing/2014/main" id="{5DC1401C-00FA-1E93-DFAC-BA036B678631}"/>
                  </a:ext>
                </a:extLst>
              </p:cNvPr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3972;p48">
                <a:extLst>
                  <a:ext uri="{FF2B5EF4-FFF2-40B4-BE49-F238E27FC236}">
                    <a16:creationId xmlns:a16="http://schemas.microsoft.com/office/drawing/2014/main" id="{EFE82FCF-66B0-D6DA-3395-786FBF1BE6B6}"/>
                  </a:ext>
                </a:extLst>
              </p:cNvPr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3973;p48">
                <a:extLst>
                  <a:ext uri="{FF2B5EF4-FFF2-40B4-BE49-F238E27FC236}">
                    <a16:creationId xmlns:a16="http://schemas.microsoft.com/office/drawing/2014/main" id="{7C8A2DB7-34D6-739F-8CE1-7915B45F13F4}"/>
                  </a:ext>
                </a:extLst>
              </p:cNvPr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3974;p48">
                <a:extLst>
                  <a:ext uri="{FF2B5EF4-FFF2-40B4-BE49-F238E27FC236}">
                    <a16:creationId xmlns:a16="http://schemas.microsoft.com/office/drawing/2014/main" id="{340262F2-D8ED-CA2C-AC34-CA322632E115}"/>
                  </a:ext>
                </a:extLst>
              </p:cNvPr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3975;p48">
                <a:extLst>
                  <a:ext uri="{FF2B5EF4-FFF2-40B4-BE49-F238E27FC236}">
                    <a16:creationId xmlns:a16="http://schemas.microsoft.com/office/drawing/2014/main" id="{41428BE9-F7AE-C73A-6ED6-D9B3A36B6B14}"/>
                  </a:ext>
                </a:extLst>
              </p:cNvPr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3976;p48">
                <a:extLst>
                  <a:ext uri="{FF2B5EF4-FFF2-40B4-BE49-F238E27FC236}">
                    <a16:creationId xmlns:a16="http://schemas.microsoft.com/office/drawing/2014/main" id="{F9985145-AED0-7D2C-2BAC-F11EA99E446D}"/>
                  </a:ext>
                </a:extLst>
              </p:cNvPr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3977;p48">
                <a:extLst>
                  <a:ext uri="{FF2B5EF4-FFF2-40B4-BE49-F238E27FC236}">
                    <a16:creationId xmlns:a16="http://schemas.microsoft.com/office/drawing/2014/main" id="{CA4030E0-7F19-CF08-7FC4-F971DC44220A}"/>
                  </a:ext>
                </a:extLst>
              </p:cNvPr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3978;p48">
                <a:extLst>
                  <a:ext uri="{FF2B5EF4-FFF2-40B4-BE49-F238E27FC236}">
                    <a16:creationId xmlns:a16="http://schemas.microsoft.com/office/drawing/2014/main" id="{AB57073C-4A72-E167-5564-F3097489A18F}"/>
                  </a:ext>
                </a:extLst>
              </p:cNvPr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3979;p48">
                <a:extLst>
                  <a:ext uri="{FF2B5EF4-FFF2-40B4-BE49-F238E27FC236}">
                    <a16:creationId xmlns:a16="http://schemas.microsoft.com/office/drawing/2014/main" id="{32B558F0-6282-2A1D-ED20-864A88046D7A}"/>
                  </a:ext>
                </a:extLst>
              </p:cNvPr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3980;p48">
                <a:extLst>
                  <a:ext uri="{FF2B5EF4-FFF2-40B4-BE49-F238E27FC236}">
                    <a16:creationId xmlns:a16="http://schemas.microsoft.com/office/drawing/2014/main" id="{C5BEE7C6-FDBC-C5F0-1290-4704DA6D0502}"/>
                  </a:ext>
                </a:extLst>
              </p:cNvPr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3981;p48">
                <a:extLst>
                  <a:ext uri="{FF2B5EF4-FFF2-40B4-BE49-F238E27FC236}">
                    <a16:creationId xmlns:a16="http://schemas.microsoft.com/office/drawing/2014/main" id="{86D7441B-4737-E03A-34B9-C944245C4C31}"/>
                  </a:ext>
                </a:extLst>
              </p:cNvPr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3982;p48">
                <a:extLst>
                  <a:ext uri="{FF2B5EF4-FFF2-40B4-BE49-F238E27FC236}">
                    <a16:creationId xmlns:a16="http://schemas.microsoft.com/office/drawing/2014/main" id="{5987F09B-F9F0-2B5F-6275-5F32C5E6FE4F}"/>
                  </a:ext>
                </a:extLst>
              </p:cNvPr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3983;p48">
                <a:extLst>
                  <a:ext uri="{FF2B5EF4-FFF2-40B4-BE49-F238E27FC236}">
                    <a16:creationId xmlns:a16="http://schemas.microsoft.com/office/drawing/2014/main" id="{8F9C0526-1607-2BC4-7FD6-5DA7D0B857AE}"/>
                  </a:ext>
                </a:extLst>
              </p:cNvPr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3984;p48">
                <a:extLst>
                  <a:ext uri="{FF2B5EF4-FFF2-40B4-BE49-F238E27FC236}">
                    <a16:creationId xmlns:a16="http://schemas.microsoft.com/office/drawing/2014/main" id="{0D7CE934-48A7-5475-7128-9A3283AE99A7}"/>
                  </a:ext>
                </a:extLst>
              </p:cNvPr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3985;p48">
              <a:extLst>
                <a:ext uri="{FF2B5EF4-FFF2-40B4-BE49-F238E27FC236}">
                  <a16:creationId xmlns:a16="http://schemas.microsoft.com/office/drawing/2014/main" id="{7284EB48-DF96-0146-4462-112CA4A31A94}"/>
                </a:ext>
              </a:extLst>
            </p:cNvPr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805" name="Google Shape;3986;p48">
                <a:extLst>
                  <a:ext uri="{FF2B5EF4-FFF2-40B4-BE49-F238E27FC236}">
                    <a16:creationId xmlns:a16="http://schemas.microsoft.com/office/drawing/2014/main" id="{66D2807F-35B4-DD76-2819-CF6616CB7BF5}"/>
                  </a:ext>
                </a:extLst>
              </p:cNvPr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3987;p48">
                <a:extLst>
                  <a:ext uri="{FF2B5EF4-FFF2-40B4-BE49-F238E27FC236}">
                    <a16:creationId xmlns:a16="http://schemas.microsoft.com/office/drawing/2014/main" id="{10E106CC-5FC8-3D71-D8E7-C1856A496F91}"/>
                  </a:ext>
                </a:extLst>
              </p:cNvPr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3988;p48">
                <a:extLst>
                  <a:ext uri="{FF2B5EF4-FFF2-40B4-BE49-F238E27FC236}">
                    <a16:creationId xmlns:a16="http://schemas.microsoft.com/office/drawing/2014/main" id="{5082F177-841D-F14E-13F0-663C8B70C2E7}"/>
                  </a:ext>
                </a:extLst>
              </p:cNvPr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3989;p48">
                <a:extLst>
                  <a:ext uri="{FF2B5EF4-FFF2-40B4-BE49-F238E27FC236}">
                    <a16:creationId xmlns:a16="http://schemas.microsoft.com/office/drawing/2014/main" id="{798A8A82-702E-F1C1-AEB1-D8084298B07F}"/>
                  </a:ext>
                </a:extLst>
              </p:cNvPr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3990;p48">
                <a:extLst>
                  <a:ext uri="{FF2B5EF4-FFF2-40B4-BE49-F238E27FC236}">
                    <a16:creationId xmlns:a16="http://schemas.microsoft.com/office/drawing/2014/main" id="{B460835E-86D5-E211-B8E1-8FF48569C102}"/>
                  </a:ext>
                </a:extLst>
              </p:cNvPr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3991;p48">
                <a:extLst>
                  <a:ext uri="{FF2B5EF4-FFF2-40B4-BE49-F238E27FC236}">
                    <a16:creationId xmlns:a16="http://schemas.microsoft.com/office/drawing/2014/main" id="{0B62BA97-D0FE-183B-7FB9-D4B01F2E0A9C}"/>
                  </a:ext>
                </a:extLst>
              </p:cNvPr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3992;p48">
                <a:extLst>
                  <a:ext uri="{FF2B5EF4-FFF2-40B4-BE49-F238E27FC236}">
                    <a16:creationId xmlns:a16="http://schemas.microsoft.com/office/drawing/2014/main" id="{9FA1E14E-3462-A0B3-7F54-3B43DCB3B667}"/>
                  </a:ext>
                </a:extLst>
              </p:cNvPr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3993;p48">
                <a:extLst>
                  <a:ext uri="{FF2B5EF4-FFF2-40B4-BE49-F238E27FC236}">
                    <a16:creationId xmlns:a16="http://schemas.microsoft.com/office/drawing/2014/main" id="{1C2EFD36-9D80-3C53-E375-33DB22DEB735}"/>
                  </a:ext>
                </a:extLst>
              </p:cNvPr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3994;p48">
                <a:extLst>
                  <a:ext uri="{FF2B5EF4-FFF2-40B4-BE49-F238E27FC236}">
                    <a16:creationId xmlns:a16="http://schemas.microsoft.com/office/drawing/2014/main" id="{4D674974-51F5-C056-83E0-89FF60B97653}"/>
                  </a:ext>
                </a:extLst>
              </p:cNvPr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3995;p48">
                <a:extLst>
                  <a:ext uri="{FF2B5EF4-FFF2-40B4-BE49-F238E27FC236}">
                    <a16:creationId xmlns:a16="http://schemas.microsoft.com/office/drawing/2014/main" id="{26508FAB-C19D-C8DF-68DC-7BA7260A1E07}"/>
                  </a:ext>
                </a:extLst>
              </p:cNvPr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3996;p48">
                <a:extLst>
                  <a:ext uri="{FF2B5EF4-FFF2-40B4-BE49-F238E27FC236}">
                    <a16:creationId xmlns:a16="http://schemas.microsoft.com/office/drawing/2014/main" id="{93546D1D-2798-1AB8-EC0D-9101A5B62D7C}"/>
                  </a:ext>
                </a:extLst>
              </p:cNvPr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6" name="Google Shape;3997;p48">
                <a:extLst>
                  <a:ext uri="{FF2B5EF4-FFF2-40B4-BE49-F238E27FC236}">
                    <a16:creationId xmlns:a16="http://schemas.microsoft.com/office/drawing/2014/main" id="{D0D64F30-420B-4BED-A749-11EDDBB1A9F9}"/>
                  </a:ext>
                </a:extLst>
              </p:cNvPr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3998;p48">
                <a:extLst>
                  <a:ext uri="{FF2B5EF4-FFF2-40B4-BE49-F238E27FC236}">
                    <a16:creationId xmlns:a16="http://schemas.microsoft.com/office/drawing/2014/main" id="{DF05BA95-1E40-CA0F-BF69-2202B28911BE}"/>
                  </a:ext>
                </a:extLst>
              </p:cNvPr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3999;p48">
                <a:extLst>
                  <a:ext uri="{FF2B5EF4-FFF2-40B4-BE49-F238E27FC236}">
                    <a16:creationId xmlns:a16="http://schemas.microsoft.com/office/drawing/2014/main" id="{F7B28FEA-8261-54CD-814A-416514B0E590}"/>
                  </a:ext>
                </a:extLst>
              </p:cNvPr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4000;p48">
                <a:extLst>
                  <a:ext uri="{FF2B5EF4-FFF2-40B4-BE49-F238E27FC236}">
                    <a16:creationId xmlns:a16="http://schemas.microsoft.com/office/drawing/2014/main" id="{374BF1E0-8EA3-909E-19E0-5FC1F4FDE44E}"/>
                  </a:ext>
                </a:extLst>
              </p:cNvPr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4001;p48">
                <a:extLst>
                  <a:ext uri="{FF2B5EF4-FFF2-40B4-BE49-F238E27FC236}">
                    <a16:creationId xmlns:a16="http://schemas.microsoft.com/office/drawing/2014/main" id="{F23FCF62-327C-B635-925D-00CDA6E0AC66}"/>
                  </a:ext>
                </a:extLst>
              </p:cNvPr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" name="Google Shape;4002;p48">
              <a:extLst>
                <a:ext uri="{FF2B5EF4-FFF2-40B4-BE49-F238E27FC236}">
                  <a16:creationId xmlns:a16="http://schemas.microsoft.com/office/drawing/2014/main" id="{7AF90A45-D330-2DCC-7DE8-069DA223D0BF}"/>
                </a:ext>
              </a:extLst>
            </p:cNvPr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789" name="Google Shape;4003;p48">
                <a:extLst>
                  <a:ext uri="{FF2B5EF4-FFF2-40B4-BE49-F238E27FC236}">
                    <a16:creationId xmlns:a16="http://schemas.microsoft.com/office/drawing/2014/main" id="{DFDA42F5-098F-2D0A-3A93-16ECB40E075C}"/>
                  </a:ext>
                </a:extLst>
              </p:cNvPr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4004;p48">
                <a:extLst>
                  <a:ext uri="{FF2B5EF4-FFF2-40B4-BE49-F238E27FC236}">
                    <a16:creationId xmlns:a16="http://schemas.microsoft.com/office/drawing/2014/main" id="{95D39302-9AEF-C124-A0B4-8315A415C7EF}"/>
                  </a:ext>
                </a:extLst>
              </p:cNvPr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4005;p48">
                <a:extLst>
                  <a:ext uri="{FF2B5EF4-FFF2-40B4-BE49-F238E27FC236}">
                    <a16:creationId xmlns:a16="http://schemas.microsoft.com/office/drawing/2014/main" id="{073A1332-B84E-F011-6537-6E88B4C975BC}"/>
                  </a:ext>
                </a:extLst>
              </p:cNvPr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4006;p48">
                <a:extLst>
                  <a:ext uri="{FF2B5EF4-FFF2-40B4-BE49-F238E27FC236}">
                    <a16:creationId xmlns:a16="http://schemas.microsoft.com/office/drawing/2014/main" id="{52E6836A-5478-216A-B50B-6C0B0E598635}"/>
                  </a:ext>
                </a:extLst>
              </p:cNvPr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4007;p48">
                <a:extLst>
                  <a:ext uri="{FF2B5EF4-FFF2-40B4-BE49-F238E27FC236}">
                    <a16:creationId xmlns:a16="http://schemas.microsoft.com/office/drawing/2014/main" id="{3F744AE1-6618-116B-8E3F-A85E1E4C476B}"/>
                  </a:ext>
                </a:extLst>
              </p:cNvPr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4008;p48">
                <a:extLst>
                  <a:ext uri="{FF2B5EF4-FFF2-40B4-BE49-F238E27FC236}">
                    <a16:creationId xmlns:a16="http://schemas.microsoft.com/office/drawing/2014/main" id="{506BB86B-9555-3EDA-A041-BDD297169663}"/>
                  </a:ext>
                </a:extLst>
              </p:cNvPr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4009;p48">
                <a:extLst>
                  <a:ext uri="{FF2B5EF4-FFF2-40B4-BE49-F238E27FC236}">
                    <a16:creationId xmlns:a16="http://schemas.microsoft.com/office/drawing/2014/main" id="{9E193059-5956-5C68-419D-E7E392630391}"/>
                  </a:ext>
                </a:extLst>
              </p:cNvPr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4010;p48">
                <a:extLst>
                  <a:ext uri="{FF2B5EF4-FFF2-40B4-BE49-F238E27FC236}">
                    <a16:creationId xmlns:a16="http://schemas.microsoft.com/office/drawing/2014/main" id="{BD9157A1-1056-F533-6FBB-2938DCE033C3}"/>
                  </a:ext>
                </a:extLst>
              </p:cNvPr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4011;p48">
                <a:extLst>
                  <a:ext uri="{FF2B5EF4-FFF2-40B4-BE49-F238E27FC236}">
                    <a16:creationId xmlns:a16="http://schemas.microsoft.com/office/drawing/2014/main" id="{7742DECA-24C8-2A73-DD4F-4BC117AFD03C}"/>
                  </a:ext>
                </a:extLst>
              </p:cNvPr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4012;p48">
                <a:extLst>
                  <a:ext uri="{FF2B5EF4-FFF2-40B4-BE49-F238E27FC236}">
                    <a16:creationId xmlns:a16="http://schemas.microsoft.com/office/drawing/2014/main" id="{3614AAFF-6A9C-C0C9-093A-9023CA404AC6}"/>
                  </a:ext>
                </a:extLst>
              </p:cNvPr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4013;p48">
                <a:extLst>
                  <a:ext uri="{FF2B5EF4-FFF2-40B4-BE49-F238E27FC236}">
                    <a16:creationId xmlns:a16="http://schemas.microsoft.com/office/drawing/2014/main" id="{02889D96-F917-B653-E9AB-08A6116C434D}"/>
                  </a:ext>
                </a:extLst>
              </p:cNvPr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4014;p48">
                <a:extLst>
                  <a:ext uri="{FF2B5EF4-FFF2-40B4-BE49-F238E27FC236}">
                    <a16:creationId xmlns:a16="http://schemas.microsoft.com/office/drawing/2014/main" id="{7B3A1FDF-08E1-8BC8-28ED-067B4175B470}"/>
                  </a:ext>
                </a:extLst>
              </p:cNvPr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4015;p48">
                <a:extLst>
                  <a:ext uri="{FF2B5EF4-FFF2-40B4-BE49-F238E27FC236}">
                    <a16:creationId xmlns:a16="http://schemas.microsoft.com/office/drawing/2014/main" id="{634DD45D-3AC1-C1DE-B6E7-F0B0ABC8906E}"/>
                  </a:ext>
                </a:extLst>
              </p:cNvPr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4016;p48">
                <a:extLst>
                  <a:ext uri="{FF2B5EF4-FFF2-40B4-BE49-F238E27FC236}">
                    <a16:creationId xmlns:a16="http://schemas.microsoft.com/office/drawing/2014/main" id="{EC2B572D-F1D6-F2A3-1540-6E0FDA40A2DC}"/>
                  </a:ext>
                </a:extLst>
              </p:cNvPr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4017;p48">
                <a:extLst>
                  <a:ext uri="{FF2B5EF4-FFF2-40B4-BE49-F238E27FC236}">
                    <a16:creationId xmlns:a16="http://schemas.microsoft.com/office/drawing/2014/main" id="{D6EE7807-E130-8B8A-6B2D-B394E231F093}"/>
                  </a:ext>
                </a:extLst>
              </p:cNvPr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4018;p48">
                <a:extLst>
                  <a:ext uri="{FF2B5EF4-FFF2-40B4-BE49-F238E27FC236}">
                    <a16:creationId xmlns:a16="http://schemas.microsoft.com/office/drawing/2014/main" id="{F614CD06-7E1A-7A42-D32A-3CDC897975BA}"/>
                  </a:ext>
                </a:extLst>
              </p:cNvPr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" name="Google Shape;4019;p48">
              <a:extLst>
                <a:ext uri="{FF2B5EF4-FFF2-40B4-BE49-F238E27FC236}">
                  <a16:creationId xmlns:a16="http://schemas.microsoft.com/office/drawing/2014/main" id="{31E58AC7-10DB-6757-8390-F18D09289D6A}"/>
                </a:ext>
              </a:extLst>
            </p:cNvPr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020;p48">
              <a:extLst>
                <a:ext uri="{FF2B5EF4-FFF2-40B4-BE49-F238E27FC236}">
                  <a16:creationId xmlns:a16="http://schemas.microsoft.com/office/drawing/2014/main" id="{CCD0A588-3C21-D6DC-16A0-1D6F55BFB3C7}"/>
                </a:ext>
              </a:extLst>
            </p:cNvPr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021;p48">
              <a:extLst>
                <a:ext uri="{FF2B5EF4-FFF2-40B4-BE49-F238E27FC236}">
                  <a16:creationId xmlns:a16="http://schemas.microsoft.com/office/drawing/2014/main" id="{2411A8EA-1526-E269-697B-AA4354D8378D}"/>
                </a:ext>
              </a:extLst>
            </p:cNvPr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4022;p48">
              <a:extLst>
                <a:ext uri="{FF2B5EF4-FFF2-40B4-BE49-F238E27FC236}">
                  <a16:creationId xmlns:a16="http://schemas.microsoft.com/office/drawing/2014/main" id="{FF670877-ABAF-345C-A508-E56C1F3BF739}"/>
                </a:ext>
              </a:extLst>
            </p:cNvPr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4023;p48">
              <a:extLst>
                <a:ext uri="{FF2B5EF4-FFF2-40B4-BE49-F238E27FC236}">
                  <a16:creationId xmlns:a16="http://schemas.microsoft.com/office/drawing/2014/main" id="{804FD983-9835-07DC-EC82-D00A36EB317A}"/>
                </a:ext>
              </a:extLst>
            </p:cNvPr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4024;p48">
              <a:extLst>
                <a:ext uri="{FF2B5EF4-FFF2-40B4-BE49-F238E27FC236}">
                  <a16:creationId xmlns:a16="http://schemas.microsoft.com/office/drawing/2014/main" id="{FCD544ED-3292-3F46-BD8A-40D04DADA1E6}"/>
                </a:ext>
              </a:extLst>
            </p:cNvPr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4025;p48">
              <a:extLst>
                <a:ext uri="{FF2B5EF4-FFF2-40B4-BE49-F238E27FC236}">
                  <a16:creationId xmlns:a16="http://schemas.microsoft.com/office/drawing/2014/main" id="{DF115B65-21EB-5345-3A10-307D5718CF7F}"/>
                </a:ext>
              </a:extLst>
            </p:cNvPr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4026;p48">
              <a:extLst>
                <a:ext uri="{FF2B5EF4-FFF2-40B4-BE49-F238E27FC236}">
                  <a16:creationId xmlns:a16="http://schemas.microsoft.com/office/drawing/2014/main" id="{26BBF159-A9EA-01C7-4D0E-988905C13297}"/>
                </a:ext>
              </a:extLst>
            </p:cNvPr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4027;p48">
              <a:extLst>
                <a:ext uri="{FF2B5EF4-FFF2-40B4-BE49-F238E27FC236}">
                  <a16:creationId xmlns:a16="http://schemas.microsoft.com/office/drawing/2014/main" id="{55BB9E9F-09FC-8004-E0ED-42862DB430B0}"/>
                </a:ext>
              </a:extLst>
            </p:cNvPr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4028;p48">
              <a:extLst>
                <a:ext uri="{FF2B5EF4-FFF2-40B4-BE49-F238E27FC236}">
                  <a16:creationId xmlns:a16="http://schemas.microsoft.com/office/drawing/2014/main" id="{315794BA-9A69-71AC-658D-2D146E296501}"/>
                </a:ext>
              </a:extLst>
            </p:cNvPr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4029;p48">
              <a:extLst>
                <a:ext uri="{FF2B5EF4-FFF2-40B4-BE49-F238E27FC236}">
                  <a16:creationId xmlns:a16="http://schemas.microsoft.com/office/drawing/2014/main" id="{0352ABF7-A918-118A-E46C-334386C9A34A}"/>
                </a:ext>
              </a:extLst>
            </p:cNvPr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4030;p48">
              <a:extLst>
                <a:ext uri="{FF2B5EF4-FFF2-40B4-BE49-F238E27FC236}">
                  <a16:creationId xmlns:a16="http://schemas.microsoft.com/office/drawing/2014/main" id="{45D34DD4-0C95-843A-09ED-1FA7D388B2CB}"/>
                </a:ext>
              </a:extLst>
            </p:cNvPr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4031;p48">
              <a:extLst>
                <a:ext uri="{FF2B5EF4-FFF2-40B4-BE49-F238E27FC236}">
                  <a16:creationId xmlns:a16="http://schemas.microsoft.com/office/drawing/2014/main" id="{FAB41710-C3CE-436C-E30E-D9D3E06EA12E}"/>
                </a:ext>
              </a:extLst>
            </p:cNvPr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4032;p48">
              <a:extLst>
                <a:ext uri="{FF2B5EF4-FFF2-40B4-BE49-F238E27FC236}">
                  <a16:creationId xmlns:a16="http://schemas.microsoft.com/office/drawing/2014/main" id="{7B097DD6-BF18-9A00-D1AD-7D3FC626B859}"/>
                </a:ext>
              </a:extLst>
            </p:cNvPr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4033;p48">
              <a:extLst>
                <a:ext uri="{FF2B5EF4-FFF2-40B4-BE49-F238E27FC236}">
                  <a16:creationId xmlns:a16="http://schemas.microsoft.com/office/drawing/2014/main" id="{8AB5E420-9056-46A4-1B13-1CEAFCAE6863}"/>
                </a:ext>
              </a:extLst>
            </p:cNvPr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4034;p48">
              <a:extLst>
                <a:ext uri="{FF2B5EF4-FFF2-40B4-BE49-F238E27FC236}">
                  <a16:creationId xmlns:a16="http://schemas.microsoft.com/office/drawing/2014/main" id="{C37EF575-9713-6AD8-3DD9-5CDD40A75DDE}"/>
                </a:ext>
              </a:extLst>
            </p:cNvPr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4035;p48">
              <a:extLst>
                <a:ext uri="{FF2B5EF4-FFF2-40B4-BE49-F238E27FC236}">
                  <a16:creationId xmlns:a16="http://schemas.microsoft.com/office/drawing/2014/main" id="{C204A9D0-ED95-6F3A-FBF2-F0F6CA44DCB1}"/>
                </a:ext>
              </a:extLst>
            </p:cNvPr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4036;p48">
              <a:extLst>
                <a:ext uri="{FF2B5EF4-FFF2-40B4-BE49-F238E27FC236}">
                  <a16:creationId xmlns:a16="http://schemas.microsoft.com/office/drawing/2014/main" id="{BAD65308-3D68-1EE2-F133-86A560706775}"/>
                </a:ext>
              </a:extLst>
            </p:cNvPr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4037;p48">
              <a:extLst>
                <a:ext uri="{FF2B5EF4-FFF2-40B4-BE49-F238E27FC236}">
                  <a16:creationId xmlns:a16="http://schemas.microsoft.com/office/drawing/2014/main" id="{F31686E1-A611-3288-6089-4514D4D409EF}"/>
                </a:ext>
              </a:extLst>
            </p:cNvPr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4038;p48">
              <a:extLst>
                <a:ext uri="{FF2B5EF4-FFF2-40B4-BE49-F238E27FC236}">
                  <a16:creationId xmlns:a16="http://schemas.microsoft.com/office/drawing/2014/main" id="{F34564BB-DD60-F0ED-EF15-0B3A16BF6896}"/>
                </a:ext>
              </a:extLst>
            </p:cNvPr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4039;p48">
              <a:extLst>
                <a:ext uri="{FF2B5EF4-FFF2-40B4-BE49-F238E27FC236}">
                  <a16:creationId xmlns:a16="http://schemas.microsoft.com/office/drawing/2014/main" id="{03FF0260-8906-FCDD-1D9C-3F707A47BCA9}"/>
                </a:ext>
              </a:extLst>
            </p:cNvPr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4040;p48">
              <a:extLst>
                <a:ext uri="{FF2B5EF4-FFF2-40B4-BE49-F238E27FC236}">
                  <a16:creationId xmlns:a16="http://schemas.microsoft.com/office/drawing/2014/main" id="{E22082D1-39FF-3E22-3CB2-E01CF48B0427}"/>
                </a:ext>
              </a:extLst>
            </p:cNvPr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4041;p48">
              <a:extLst>
                <a:ext uri="{FF2B5EF4-FFF2-40B4-BE49-F238E27FC236}">
                  <a16:creationId xmlns:a16="http://schemas.microsoft.com/office/drawing/2014/main" id="{CE54051A-07F9-D3BC-D594-F8C49BEEA4B2}"/>
                </a:ext>
              </a:extLst>
            </p:cNvPr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4042;p48">
              <a:extLst>
                <a:ext uri="{FF2B5EF4-FFF2-40B4-BE49-F238E27FC236}">
                  <a16:creationId xmlns:a16="http://schemas.microsoft.com/office/drawing/2014/main" id="{37095A7F-B012-2BC8-0F03-93C387E9F03D}"/>
                </a:ext>
              </a:extLst>
            </p:cNvPr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4043;p48">
              <a:extLst>
                <a:ext uri="{FF2B5EF4-FFF2-40B4-BE49-F238E27FC236}">
                  <a16:creationId xmlns:a16="http://schemas.microsoft.com/office/drawing/2014/main" id="{1358525E-BD3D-2084-2BAD-255BE21D625F}"/>
                </a:ext>
              </a:extLst>
            </p:cNvPr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4044;p48">
              <a:extLst>
                <a:ext uri="{FF2B5EF4-FFF2-40B4-BE49-F238E27FC236}">
                  <a16:creationId xmlns:a16="http://schemas.microsoft.com/office/drawing/2014/main" id="{535AE49F-8F75-CF13-C9AA-3FCA4388C786}"/>
                </a:ext>
              </a:extLst>
            </p:cNvPr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4045;p48">
              <a:extLst>
                <a:ext uri="{FF2B5EF4-FFF2-40B4-BE49-F238E27FC236}">
                  <a16:creationId xmlns:a16="http://schemas.microsoft.com/office/drawing/2014/main" id="{11B1DFE5-59F0-03EC-42F6-0F3EF10F65F7}"/>
                </a:ext>
              </a:extLst>
            </p:cNvPr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4046;p48">
              <a:extLst>
                <a:ext uri="{FF2B5EF4-FFF2-40B4-BE49-F238E27FC236}">
                  <a16:creationId xmlns:a16="http://schemas.microsoft.com/office/drawing/2014/main" id="{54182630-A5CA-422E-54F0-958103348E6E}"/>
                </a:ext>
              </a:extLst>
            </p:cNvPr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4047;p48">
              <a:extLst>
                <a:ext uri="{FF2B5EF4-FFF2-40B4-BE49-F238E27FC236}">
                  <a16:creationId xmlns:a16="http://schemas.microsoft.com/office/drawing/2014/main" id="{1FC282DF-E8D7-899A-7317-806EAAFACA0A}"/>
                </a:ext>
              </a:extLst>
            </p:cNvPr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4048;p48">
              <a:extLst>
                <a:ext uri="{FF2B5EF4-FFF2-40B4-BE49-F238E27FC236}">
                  <a16:creationId xmlns:a16="http://schemas.microsoft.com/office/drawing/2014/main" id="{727A8D75-2184-5107-8188-B36BC3B8FE62}"/>
                </a:ext>
              </a:extLst>
            </p:cNvPr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4049;p48">
              <a:extLst>
                <a:ext uri="{FF2B5EF4-FFF2-40B4-BE49-F238E27FC236}">
                  <a16:creationId xmlns:a16="http://schemas.microsoft.com/office/drawing/2014/main" id="{DCCEB141-DFB1-19FE-11DE-D83D5D2072B9}"/>
                </a:ext>
              </a:extLst>
            </p:cNvPr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4050;p48">
              <a:extLst>
                <a:ext uri="{FF2B5EF4-FFF2-40B4-BE49-F238E27FC236}">
                  <a16:creationId xmlns:a16="http://schemas.microsoft.com/office/drawing/2014/main" id="{B38502B1-9603-E8E6-38F6-5760306EE96B}"/>
                </a:ext>
              </a:extLst>
            </p:cNvPr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4051;p48">
              <a:extLst>
                <a:ext uri="{FF2B5EF4-FFF2-40B4-BE49-F238E27FC236}">
                  <a16:creationId xmlns:a16="http://schemas.microsoft.com/office/drawing/2014/main" id="{63CA96A3-D390-27E8-CB1B-383FCC440883}"/>
                </a:ext>
              </a:extLst>
            </p:cNvPr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4052;p48">
              <a:extLst>
                <a:ext uri="{FF2B5EF4-FFF2-40B4-BE49-F238E27FC236}">
                  <a16:creationId xmlns:a16="http://schemas.microsoft.com/office/drawing/2014/main" id="{EFA18CAE-BC18-20A8-1112-121E705EE5AC}"/>
                </a:ext>
              </a:extLst>
            </p:cNvPr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4053;p48">
              <a:extLst>
                <a:ext uri="{FF2B5EF4-FFF2-40B4-BE49-F238E27FC236}">
                  <a16:creationId xmlns:a16="http://schemas.microsoft.com/office/drawing/2014/main" id="{0E49EBF3-EE91-0C31-FD25-6A7175A7E6B3}"/>
                </a:ext>
              </a:extLst>
            </p:cNvPr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3E7E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4054;p48">
              <a:extLst>
                <a:ext uri="{FF2B5EF4-FFF2-40B4-BE49-F238E27FC236}">
                  <a16:creationId xmlns:a16="http://schemas.microsoft.com/office/drawing/2014/main" id="{175D06FE-C4ED-BC20-E59D-863851FB105B}"/>
                </a:ext>
              </a:extLst>
            </p:cNvPr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4055;p48">
              <a:extLst>
                <a:ext uri="{FF2B5EF4-FFF2-40B4-BE49-F238E27FC236}">
                  <a16:creationId xmlns:a16="http://schemas.microsoft.com/office/drawing/2014/main" id="{6C974C40-EF0C-B1A9-F040-437755BD1777}"/>
                </a:ext>
              </a:extLst>
            </p:cNvPr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4056;p48">
              <a:extLst>
                <a:ext uri="{FF2B5EF4-FFF2-40B4-BE49-F238E27FC236}">
                  <a16:creationId xmlns:a16="http://schemas.microsoft.com/office/drawing/2014/main" id="{51905BF6-7C9D-7EE4-02A6-49A6EA01E032}"/>
                </a:ext>
              </a:extLst>
            </p:cNvPr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4057;p48">
              <a:extLst>
                <a:ext uri="{FF2B5EF4-FFF2-40B4-BE49-F238E27FC236}">
                  <a16:creationId xmlns:a16="http://schemas.microsoft.com/office/drawing/2014/main" id="{A40E5078-08A5-8ACE-71C8-6A28B23EAE45}"/>
                </a:ext>
              </a:extLst>
            </p:cNvPr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4058;p48">
              <a:extLst>
                <a:ext uri="{FF2B5EF4-FFF2-40B4-BE49-F238E27FC236}">
                  <a16:creationId xmlns:a16="http://schemas.microsoft.com/office/drawing/2014/main" id="{B862B420-AD17-D5E2-4BAB-DF4747D8DDF6}"/>
                </a:ext>
              </a:extLst>
            </p:cNvPr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4059;p48">
              <a:extLst>
                <a:ext uri="{FF2B5EF4-FFF2-40B4-BE49-F238E27FC236}">
                  <a16:creationId xmlns:a16="http://schemas.microsoft.com/office/drawing/2014/main" id="{4B31EE16-0BFA-AD9B-44D8-D8BB72926B91}"/>
                </a:ext>
              </a:extLst>
            </p:cNvPr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4060;p48">
              <a:extLst>
                <a:ext uri="{FF2B5EF4-FFF2-40B4-BE49-F238E27FC236}">
                  <a16:creationId xmlns:a16="http://schemas.microsoft.com/office/drawing/2014/main" id="{0B3D27D7-E744-23B9-A111-AE3DE420A515}"/>
                </a:ext>
              </a:extLst>
            </p:cNvPr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4061;p48">
              <a:extLst>
                <a:ext uri="{FF2B5EF4-FFF2-40B4-BE49-F238E27FC236}">
                  <a16:creationId xmlns:a16="http://schemas.microsoft.com/office/drawing/2014/main" id="{26465F41-75AB-2FAB-F27D-EEAE3CF1B93A}"/>
                </a:ext>
              </a:extLst>
            </p:cNvPr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4062;p48">
              <a:extLst>
                <a:ext uri="{FF2B5EF4-FFF2-40B4-BE49-F238E27FC236}">
                  <a16:creationId xmlns:a16="http://schemas.microsoft.com/office/drawing/2014/main" id="{4956BD28-9560-76F3-BE1A-F2C35C660556}"/>
                </a:ext>
              </a:extLst>
            </p:cNvPr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4063;p48">
              <a:extLst>
                <a:ext uri="{FF2B5EF4-FFF2-40B4-BE49-F238E27FC236}">
                  <a16:creationId xmlns:a16="http://schemas.microsoft.com/office/drawing/2014/main" id="{17775E53-7B4E-D60D-281F-2FC5DD80D89A}"/>
                </a:ext>
              </a:extLst>
            </p:cNvPr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4064;p48">
              <a:extLst>
                <a:ext uri="{FF2B5EF4-FFF2-40B4-BE49-F238E27FC236}">
                  <a16:creationId xmlns:a16="http://schemas.microsoft.com/office/drawing/2014/main" id="{43200A5D-028A-43BA-265C-57A5116DF84B}"/>
                </a:ext>
              </a:extLst>
            </p:cNvPr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4065;p48">
              <a:extLst>
                <a:ext uri="{FF2B5EF4-FFF2-40B4-BE49-F238E27FC236}">
                  <a16:creationId xmlns:a16="http://schemas.microsoft.com/office/drawing/2014/main" id="{A2A1CB23-78D8-5217-AB59-385289E7143D}"/>
                </a:ext>
              </a:extLst>
            </p:cNvPr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4066;p48">
              <a:extLst>
                <a:ext uri="{FF2B5EF4-FFF2-40B4-BE49-F238E27FC236}">
                  <a16:creationId xmlns:a16="http://schemas.microsoft.com/office/drawing/2014/main" id="{C05ED549-20F7-CE7E-0697-C22D98E57C6C}"/>
                </a:ext>
              </a:extLst>
            </p:cNvPr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4067;p48">
              <a:extLst>
                <a:ext uri="{FF2B5EF4-FFF2-40B4-BE49-F238E27FC236}">
                  <a16:creationId xmlns:a16="http://schemas.microsoft.com/office/drawing/2014/main" id="{88D97A45-834D-3893-E9FF-9A4125FF0B8B}"/>
                </a:ext>
              </a:extLst>
            </p:cNvPr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4068;p48">
              <a:extLst>
                <a:ext uri="{FF2B5EF4-FFF2-40B4-BE49-F238E27FC236}">
                  <a16:creationId xmlns:a16="http://schemas.microsoft.com/office/drawing/2014/main" id="{22EE9E15-18DB-E039-9425-733205304F30}"/>
                </a:ext>
              </a:extLst>
            </p:cNvPr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4069;p48">
              <a:extLst>
                <a:ext uri="{FF2B5EF4-FFF2-40B4-BE49-F238E27FC236}">
                  <a16:creationId xmlns:a16="http://schemas.microsoft.com/office/drawing/2014/main" id="{10351AA1-62E2-1CAC-C791-DCA0773E94C5}"/>
                </a:ext>
              </a:extLst>
            </p:cNvPr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4070;p48">
              <a:extLst>
                <a:ext uri="{FF2B5EF4-FFF2-40B4-BE49-F238E27FC236}">
                  <a16:creationId xmlns:a16="http://schemas.microsoft.com/office/drawing/2014/main" id="{3E711DC9-0F2C-96BC-FC75-834D766A9868}"/>
                </a:ext>
              </a:extLst>
            </p:cNvPr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4071;p48">
              <a:extLst>
                <a:ext uri="{FF2B5EF4-FFF2-40B4-BE49-F238E27FC236}">
                  <a16:creationId xmlns:a16="http://schemas.microsoft.com/office/drawing/2014/main" id="{469F5329-B145-32BD-A468-1DE7173D4806}"/>
                </a:ext>
              </a:extLst>
            </p:cNvPr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4072;p48">
              <a:extLst>
                <a:ext uri="{FF2B5EF4-FFF2-40B4-BE49-F238E27FC236}">
                  <a16:creationId xmlns:a16="http://schemas.microsoft.com/office/drawing/2014/main" id="{A61FC318-CED8-6AED-46F3-777130BC9DD4}"/>
                </a:ext>
              </a:extLst>
            </p:cNvPr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4073;p48">
              <a:extLst>
                <a:ext uri="{FF2B5EF4-FFF2-40B4-BE49-F238E27FC236}">
                  <a16:creationId xmlns:a16="http://schemas.microsoft.com/office/drawing/2014/main" id="{E5CD67E6-3FE5-6C58-FF11-F87233C106D8}"/>
                </a:ext>
              </a:extLst>
            </p:cNvPr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4074;p48">
              <a:extLst>
                <a:ext uri="{FF2B5EF4-FFF2-40B4-BE49-F238E27FC236}">
                  <a16:creationId xmlns:a16="http://schemas.microsoft.com/office/drawing/2014/main" id="{7F82781C-D6BD-2186-563B-C868637CEA71}"/>
                </a:ext>
              </a:extLst>
            </p:cNvPr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4075;p48">
              <a:extLst>
                <a:ext uri="{FF2B5EF4-FFF2-40B4-BE49-F238E27FC236}">
                  <a16:creationId xmlns:a16="http://schemas.microsoft.com/office/drawing/2014/main" id="{4FA49458-170A-446C-4120-BF82AD139421}"/>
                </a:ext>
              </a:extLst>
            </p:cNvPr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4076;p48">
              <a:extLst>
                <a:ext uri="{FF2B5EF4-FFF2-40B4-BE49-F238E27FC236}">
                  <a16:creationId xmlns:a16="http://schemas.microsoft.com/office/drawing/2014/main" id="{3BE5B41F-F9B9-0948-8D6A-D6DA01BCD1B1}"/>
                </a:ext>
              </a:extLst>
            </p:cNvPr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4077;p48">
              <a:extLst>
                <a:ext uri="{FF2B5EF4-FFF2-40B4-BE49-F238E27FC236}">
                  <a16:creationId xmlns:a16="http://schemas.microsoft.com/office/drawing/2014/main" id="{1C532600-41C6-6726-EC7D-721187459FFA}"/>
                </a:ext>
              </a:extLst>
            </p:cNvPr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4078;p48">
              <a:extLst>
                <a:ext uri="{FF2B5EF4-FFF2-40B4-BE49-F238E27FC236}">
                  <a16:creationId xmlns:a16="http://schemas.microsoft.com/office/drawing/2014/main" id="{9DEFF8C5-4CB8-042F-0909-90B5E284D863}"/>
                </a:ext>
              </a:extLst>
            </p:cNvPr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4079;p48">
              <a:extLst>
                <a:ext uri="{FF2B5EF4-FFF2-40B4-BE49-F238E27FC236}">
                  <a16:creationId xmlns:a16="http://schemas.microsoft.com/office/drawing/2014/main" id="{2BC58BFC-928A-F32B-7A23-CB2F72D84BA9}"/>
                </a:ext>
              </a:extLst>
            </p:cNvPr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4080;p48">
              <a:extLst>
                <a:ext uri="{FF2B5EF4-FFF2-40B4-BE49-F238E27FC236}">
                  <a16:creationId xmlns:a16="http://schemas.microsoft.com/office/drawing/2014/main" id="{3D15BD80-A643-D715-F81C-3A0847BD14D8}"/>
                </a:ext>
              </a:extLst>
            </p:cNvPr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4081;p48">
              <a:extLst>
                <a:ext uri="{FF2B5EF4-FFF2-40B4-BE49-F238E27FC236}">
                  <a16:creationId xmlns:a16="http://schemas.microsoft.com/office/drawing/2014/main" id="{7DC87C03-FBF7-7EED-13C7-AB4118790C3E}"/>
                </a:ext>
              </a:extLst>
            </p:cNvPr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4082;p48">
              <a:extLst>
                <a:ext uri="{FF2B5EF4-FFF2-40B4-BE49-F238E27FC236}">
                  <a16:creationId xmlns:a16="http://schemas.microsoft.com/office/drawing/2014/main" id="{F0B16A63-4880-9AFD-C1EF-039E49AF4C79}"/>
                </a:ext>
              </a:extLst>
            </p:cNvPr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4083;p48">
              <a:extLst>
                <a:ext uri="{FF2B5EF4-FFF2-40B4-BE49-F238E27FC236}">
                  <a16:creationId xmlns:a16="http://schemas.microsoft.com/office/drawing/2014/main" id="{0FF5981C-F7DF-8705-D9A7-1C9FEBB051D9}"/>
                </a:ext>
              </a:extLst>
            </p:cNvPr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4084;p48">
              <a:extLst>
                <a:ext uri="{FF2B5EF4-FFF2-40B4-BE49-F238E27FC236}">
                  <a16:creationId xmlns:a16="http://schemas.microsoft.com/office/drawing/2014/main" id="{C45389C0-31A9-36AF-8E19-EBAC28AB124A}"/>
                </a:ext>
              </a:extLst>
            </p:cNvPr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4085;p48">
              <a:extLst>
                <a:ext uri="{FF2B5EF4-FFF2-40B4-BE49-F238E27FC236}">
                  <a16:creationId xmlns:a16="http://schemas.microsoft.com/office/drawing/2014/main" id="{46E2903C-612F-76BA-F1D8-0C28B965C3D8}"/>
                </a:ext>
              </a:extLst>
            </p:cNvPr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4086;p48">
              <a:extLst>
                <a:ext uri="{FF2B5EF4-FFF2-40B4-BE49-F238E27FC236}">
                  <a16:creationId xmlns:a16="http://schemas.microsoft.com/office/drawing/2014/main" id="{D32D1A47-DB07-4C10-6F7A-93F4B602A1C6}"/>
                </a:ext>
              </a:extLst>
            </p:cNvPr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4087;p48">
              <a:extLst>
                <a:ext uri="{FF2B5EF4-FFF2-40B4-BE49-F238E27FC236}">
                  <a16:creationId xmlns:a16="http://schemas.microsoft.com/office/drawing/2014/main" id="{2EB0D453-A2FE-A47B-A4A9-46B54052C02A}"/>
                </a:ext>
              </a:extLst>
            </p:cNvPr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4088;p48">
              <a:extLst>
                <a:ext uri="{FF2B5EF4-FFF2-40B4-BE49-F238E27FC236}">
                  <a16:creationId xmlns:a16="http://schemas.microsoft.com/office/drawing/2014/main" id="{747A89AA-F24E-E38F-F1D7-732D56E1C1B4}"/>
                </a:ext>
              </a:extLst>
            </p:cNvPr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75" name="Google Shape;4089;p48">
              <a:extLst>
                <a:ext uri="{FF2B5EF4-FFF2-40B4-BE49-F238E27FC236}">
                  <a16:creationId xmlns:a16="http://schemas.microsoft.com/office/drawing/2014/main" id="{B6BAD65B-2923-7715-EC1B-09D42A070E72}"/>
                </a:ext>
              </a:extLst>
            </p:cNvPr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784" name="Google Shape;4090;p48">
                <a:extLst>
                  <a:ext uri="{FF2B5EF4-FFF2-40B4-BE49-F238E27FC236}">
                    <a16:creationId xmlns:a16="http://schemas.microsoft.com/office/drawing/2014/main" id="{F11D67B3-2F74-B14A-AE52-78333E5D70C4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4091;p48">
                <a:extLst>
                  <a:ext uri="{FF2B5EF4-FFF2-40B4-BE49-F238E27FC236}">
                    <a16:creationId xmlns:a16="http://schemas.microsoft.com/office/drawing/2014/main" id="{4CF0C2AA-423D-F2DC-0E0B-C8242DC2D96F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4092;p48">
                <a:extLst>
                  <a:ext uri="{FF2B5EF4-FFF2-40B4-BE49-F238E27FC236}">
                    <a16:creationId xmlns:a16="http://schemas.microsoft.com/office/drawing/2014/main" id="{D96E98EE-A382-1094-ADCE-386649039792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4093;p48">
                <a:extLst>
                  <a:ext uri="{FF2B5EF4-FFF2-40B4-BE49-F238E27FC236}">
                    <a16:creationId xmlns:a16="http://schemas.microsoft.com/office/drawing/2014/main" id="{A6BFFC82-28E9-C903-6ED3-36BEEA8F9018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4094;p48">
                <a:extLst>
                  <a:ext uri="{FF2B5EF4-FFF2-40B4-BE49-F238E27FC236}">
                    <a16:creationId xmlns:a16="http://schemas.microsoft.com/office/drawing/2014/main" id="{256F3DEC-9480-CA8E-F851-C3ED657E7BDA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76" name="Google Shape;4095;p48">
              <a:extLst>
                <a:ext uri="{FF2B5EF4-FFF2-40B4-BE49-F238E27FC236}">
                  <a16:creationId xmlns:a16="http://schemas.microsoft.com/office/drawing/2014/main" id="{63123D17-563A-1985-6591-ADFAE3FEC862}"/>
                </a:ext>
              </a:extLst>
            </p:cNvPr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4096;p48">
              <a:extLst>
                <a:ext uri="{FF2B5EF4-FFF2-40B4-BE49-F238E27FC236}">
                  <a16:creationId xmlns:a16="http://schemas.microsoft.com/office/drawing/2014/main" id="{8C4BE161-C811-F796-8203-0E9029C6C449}"/>
                </a:ext>
              </a:extLst>
            </p:cNvPr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78" name="Google Shape;4097;p48">
              <a:extLst>
                <a:ext uri="{FF2B5EF4-FFF2-40B4-BE49-F238E27FC236}">
                  <a16:creationId xmlns:a16="http://schemas.microsoft.com/office/drawing/2014/main" id="{3BDEA913-4AC5-AA50-6EAE-6D6DB26586F2}"/>
                </a:ext>
              </a:extLst>
            </p:cNvPr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779" name="Google Shape;4098;p48">
                <a:extLst>
                  <a:ext uri="{FF2B5EF4-FFF2-40B4-BE49-F238E27FC236}">
                    <a16:creationId xmlns:a16="http://schemas.microsoft.com/office/drawing/2014/main" id="{09EB8FBE-FB29-F1EA-564F-C905A9B8B1B0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4099;p48">
                <a:extLst>
                  <a:ext uri="{FF2B5EF4-FFF2-40B4-BE49-F238E27FC236}">
                    <a16:creationId xmlns:a16="http://schemas.microsoft.com/office/drawing/2014/main" id="{6B836B29-7137-CFF0-5C58-074305AFF53F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4100;p48">
                <a:extLst>
                  <a:ext uri="{FF2B5EF4-FFF2-40B4-BE49-F238E27FC236}">
                    <a16:creationId xmlns:a16="http://schemas.microsoft.com/office/drawing/2014/main" id="{42057737-B2E6-07B3-A7D4-10DC8109FEE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4101;p48">
                <a:extLst>
                  <a:ext uri="{FF2B5EF4-FFF2-40B4-BE49-F238E27FC236}">
                    <a16:creationId xmlns:a16="http://schemas.microsoft.com/office/drawing/2014/main" id="{C11C8B85-9FBA-AB3A-EE0A-04D5CB56BD8E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3" name="Google Shape;4102;p48">
                <a:extLst>
                  <a:ext uri="{FF2B5EF4-FFF2-40B4-BE49-F238E27FC236}">
                    <a16:creationId xmlns:a16="http://schemas.microsoft.com/office/drawing/2014/main" id="{73F8437C-9722-F137-B3CE-009F83204E58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87382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5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Review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293256" y="1261414"/>
            <a:ext cx="6421558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Managing migrations and database versions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Generating Migration scripts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Managing database updates</a:t>
            </a:r>
          </a:p>
          <a:p>
            <a:pPr lvl="1">
              <a:buChar char="▸"/>
            </a:pPr>
            <a:r>
              <a:rPr lang="en-US"/>
              <a:t>CLI commands</a:t>
            </a:r>
          </a:p>
          <a:p>
            <a:pPr lvl="1">
              <a:buChar char="▸"/>
            </a:pPr>
            <a:r>
              <a:rPr lang="en-US"/>
              <a:t>EF Bundle</a:t>
            </a:r>
          </a:p>
          <a:p>
            <a:pPr lvl="1">
              <a:buChar char="▸"/>
            </a:pPr>
            <a:r>
              <a:rPr lang="en-US"/>
              <a:t>Application Runtime</a:t>
            </a:r>
          </a:p>
          <a:p>
            <a:r>
              <a:rPr lang="en-US"/>
              <a:t>Best practices and recommendations</a:t>
            </a:r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  <p:grpSp>
        <p:nvGrpSpPr>
          <p:cNvPr id="2" name="Google Shape;1748;p30">
            <a:extLst>
              <a:ext uri="{FF2B5EF4-FFF2-40B4-BE49-F238E27FC236}">
                <a16:creationId xmlns:a16="http://schemas.microsoft.com/office/drawing/2014/main" id="{748D1323-8FFF-9022-5F4C-54C08BB4FB5B}"/>
              </a:ext>
            </a:extLst>
          </p:cNvPr>
          <p:cNvGrpSpPr/>
          <p:nvPr/>
        </p:nvGrpSpPr>
        <p:grpSpPr>
          <a:xfrm>
            <a:off x="6416674" y="336385"/>
            <a:ext cx="2511429" cy="2776415"/>
            <a:chOff x="2181300" y="231400"/>
            <a:chExt cx="4262637" cy="4762499"/>
          </a:xfrm>
        </p:grpSpPr>
        <p:sp>
          <p:nvSpPr>
            <p:cNvPr id="3" name="Google Shape;1749;p30">
              <a:extLst>
                <a:ext uri="{FF2B5EF4-FFF2-40B4-BE49-F238E27FC236}">
                  <a16:creationId xmlns:a16="http://schemas.microsoft.com/office/drawing/2014/main" id="{8BE9FCC6-AFD6-0641-8DD6-E5544223FE50}"/>
                </a:ext>
              </a:extLst>
            </p:cNvPr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1750;p30">
              <a:extLst>
                <a:ext uri="{FF2B5EF4-FFF2-40B4-BE49-F238E27FC236}">
                  <a16:creationId xmlns:a16="http://schemas.microsoft.com/office/drawing/2014/main" id="{3E373A44-9FCD-691D-8AB1-8ADDAB504847}"/>
                </a:ext>
              </a:extLst>
            </p:cNvPr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751;p30">
              <a:extLst>
                <a:ext uri="{FF2B5EF4-FFF2-40B4-BE49-F238E27FC236}">
                  <a16:creationId xmlns:a16="http://schemas.microsoft.com/office/drawing/2014/main" id="{BF35F8CA-DE31-ABC3-59F6-D6C67130107B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752;p30">
              <a:extLst>
                <a:ext uri="{FF2B5EF4-FFF2-40B4-BE49-F238E27FC236}">
                  <a16:creationId xmlns:a16="http://schemas.microsoft.com/office/drawing/2014/main" id="{AB7657E7-A19A-16F0-06F4-F5056683F7B8}"/>
                </a:ext>
              </a:extLst>
            </p:cNvPr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753;p30">
              <a:extLst>
                <a:ext uri="{FF2B5EF4-FFF2-40B4-BE49-F238E27FC236}">
                  <a16:creationId xmlns:a16="http://schemas.microsoft.com/office/drawing/2014/main" id="{D0558D0B-9C54-A76B-DB7A-FD2F94FDDD3C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754;p30">
              <a:extLst>
                <a:ext uri="{FF2B5EF4-FFF2-40B4-BE49-F238E27FC236}">
                  <a16:creationId xmlns:a16="http://schemas.microsoft.com/office/drawing/2014/main" id="{B13015D4-F55D-567D-2AEF-9095C6022DC5}"/>
                </a:ext>
              </a:extLst>
            </p:cNvPr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755;p30">
              <a:extLst>
                <a:ext uri="{FF2B5EF4-FFF2-40B4-BE49-F238E27FC236}">
                  <a16:creationId xmlns:a16="http://schemas.microsoft.com/office/drawing/2014/main" id="{48FE1A8C-F215-FC0A-6D7C-A66E1C51DE3F}"/>
                </a:ext>
              </a:extLst>
            </p:cNvPr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756;p30">
              <a:extLst>
                <a:ext uri="{FF2B5EF4-FFF2-40B4-BE49-F238E27FC236}">
                  <a16:creationId xmlns:a16="http://schemas.microsoft.com/office/drawing/2014/main" id="{C9972CEA-8E24-0F01-E6B7-757396404546}"/>
                </a:ext>
              </a:extLst>
            </p:cNvPr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757;p30">
              <a:extLst>
                <a:ext uri="{FF2B5EF4-FFF2-40B4-BE49-F238E27FC236}">
                  <a16:creationId xmlns:a16="http://schemas.microsoft.com/office/drawing/2014/main" id="{7F18C649-D8D6-477C-391F-01BF092AF147}"/>
                </a:ext>
              </a:extLst>
            </p:cNvPr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758;p30">
              <a:extLst>
                <a:ext uri="{FF2B5EF4-FFF2-40B4-BE49-F238E27FC236}">
                  <a16:creationId xmlns:a16="http://schemas.microsoft.com/office/drawing/2014/main" id="{E09B7FEB-7740-CD90-DA70-38FF2B4F4D4D}"/>
                </a:ext>
              </a:extLst>
            </p:cNvPr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759;p30">
              <a:extLst>
                <a:ext uri="{FF2B5EF4-FFF2-40B4-BE49-F238E27FC236}">
                  <a16:creationId xmlns:a16="http://schemas.microsoft.com/office/drawing/2014/main" id="{73485903-5616-556F-4677-5024F86A06D7}"/>
                </a:ext>
              </a:extLst>
            </p:cNvPr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760;p30">
              <a:extLst>
                <a:ext uri="{FF2B5EF4-FFF2-40B4-BE49-F238E27FC236}">
                  <a16:creationId xmlns:a16="http://schemas.microsoft.com/office/drawing/2014/main" id="{D62BF4AD-49C8-FE0D-F063-EE93BF0750D7}"/>
                </a:ext>
              </a:extLst>
            </p:cNvPr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761;p30">
              <a:extLst>
                <a:ext uri="{FF2B5EF4-FFF2-40B4-BE49-F238E27FC236}">
                  <a16:creationId xmlns:a16="http://schemas.microsoft.com/office/drawing/2014/main" id="{E7ABD8F9-18B8-558B-5DC4-E5879B2C198F}"/>
                </a:ext>
              </a:extLst>
            </p:cNvPr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762;p30">
              <a:extLst>
                <a:ext uri="{FF2B5EF4-FFF2-40B4-BE49-F238E27FC236}">
                  <a16:creationId xmlns:a16="http://schemas.microsoft.com/office/drawing/2014/main" id="{A74A0D64-53D6-98E2-46FD-672A770B8736}"/>
                </a:ext>
              </a:extLst>
            </p:cNvPr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63;p30">
              <a:extLst>
                <a:ext uri="{FF2B5EF4-FFF2-40B4-BE49-F238E27FC236}">
                  <a16:creationId xmlns:a16="http://schemas.microsoft.com/office/drawing/2014/main" id="{D9783757-DDCA-4D76-9975-1D23137C6A81}"/>
                </a:ext>
              </a:extLst>
            </p:cNvPr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764;p30">
              <a:extLst>
                <a:ext uri="{FF2B5EF4-FFF2-40B4-BE49-F238E27FC236}">
                  <a16:creationId xmlns:a16="http://schemas.microsoft.com/office/drawing/2014/main" id="{8E893F68-A674-8F28-52C4-CC5D2C946C29}"/>
                </a:ext>
              </a:extLst>
            </p:cNvPr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765;p30">
              <a:extLst>
                <a:ext uri="{FF2B5EF4-FFF2-40B4-BE49-F238E27FC236}">
                  <a16:creationId xmlns:a16="http://schemas.microsoft.com/office/drawing/2014/main" id="{86225464-DCC8-1148-1F98-3D2476723F6C}"/>
                </a:ext>
              </a:extLst>
            </p:cNvPr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766;p30">
              <a:extLst>
                <a:ext uri="{FF2B5EF4-FFF2-40B4-BE49-F238E27FC236}">
                  <a16:creationId xmlns:a16="http://schemas.microsoft.com/office/drawing/2014/main" id="{FED4F929-ACA9-F51D-CA28-2C6F21B0A243}"/>
                </a:ext>
              </a:extLst>
            </p:cNvPr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767;p30">
              <a:extLst>
                <a:ext uri="{FF2B5EF4-FFF2-40B4-BE49-F238E27FC236}">
                  <a16:creationId xmlns:a16="http://schemas.microsoft.com/office/drawing/2014/main" id="{DE100B83-0A5E-4BA0-54DD-FC130B7806F0}"/>
                </a:ext>
              </a:extLst>
            </p:cNvPr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768;p30">
              <a:extLst>
                <a:ext uri="{FF2B5EF4-FFF2-40B4-BE49-F238E27FC236}">
                  <a16:creationId xmlns:a16="http://schemas.microsoft.com/office/drawing/2014/main" id="{15611F83-B13D-6DBC-DDB6-12EFEB16B566}"/>
                </a:ext>
              </a:extLst>
            </p:cNvPr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769;p30">
              <a:extLst>
                <a:ext uri="{FF2B5EF4-FFF2-40B4-BE49-F238E27FC236}">
                  <a16:creationId xmlns:a16="http://schemas.microsoft.com/office/drawing/2014/main" id="{9AE0359E-31FA-5408-6A6E-F6220EF8F340}"/>
                </a:ext>
              </a:extLst>
            </p:cNvPr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770;p30">
              <a:extLst>
                <a:ext uri="{FF2B5EF4-FFF2-40B4-BE49-F238E27FC236}">
                  <a16:creationId xmlns:a16="http://schemas.microsoft.com/office/drawing/2014/main" id="{35BB2E37-8DF0-4200-AC80-710FFA8072F4}"/>
                </a:ext>
              </a:extLst>
            </p:cNvPr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771;p30">
              <a:extLst>
                <a:ext uri="{FF2B5EF4-FFF2-40B4-BE49-F238E27FC236}">
                  <a16:creationId xmlns:a16="http://schemas.microsoft.com/office/drawing/2014/main" id="{8FEBA281-2DE0-3B9B-7FA9-3B4A54145081}"/>
                </a:ext>
              </a:extLst>
            </p:cNvPr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772;p30">
              <a:extLst>
                <a:ext uri="{FF2B5EF4-FFF2-40B4-BE49-F238E27FC236}">
                  <a16:creationId xmlns:a16="http://schemas.microsoft.com/office/drawing/2014/main" id="{5DB60C66-A390-58A8-5150-5A77AF02CE2E}"/>
                </a:ext>
              </a:extLst>
            </p:cNvPr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773;p30">
              <a:extLst>
                <a:ext uri="{FF2B5EF4-FFF2-40B4-BE49-F238E27FC236}">
                  <a16:creationId xmlns:a16="http://schemas.microsoft.com/office/drawing/2014/main" id="{9DDB9689-AB37-61A2-717F-D60ACBB438C6}"/>
                </a:ext>
              </a:extLst>
            </p:cNvPr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774;p30">
              <a:extLst>
                <a:ext uri="{FF2B5EF4-FFF2-40B4-BE49-F238E27FC236}">
                  <a16:creationId xmlns:a16="http://schemas.microsoft.com/office/drawing/2014/main" id="{9CFED75C-1543-C932-DF7E-1CE4359A7AFC}"/>
                </a:ext>
              </a:extLst>
            </p:cNvPr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775;p30">
              <a:extLst>
                <a:ext uri="{FF2B5EF4-FFF2-40B4-BE49-F238E27FC236}">
                  <a16:creationId xmlns:a16="http://schemas.microsoft.com/office/drawing/2014/main" id="{92A2629A-DA32-ED64-BCF4-E4FD1FAB70AC}"/>
                </a:ext>
              </a:extLst>
            </p:cNvPr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776;p30">
              <a:extLst>
                <a:ext uri="{FF2B5EF4-FFF2-40B4-BE49-F238E27FC236}">
                  <a16:creationId xmlns:a16="http://schemas.microsoft.com/office/drawing/2014/main" id="{BEB761B3-A08B-8D53-1F65-0144D9E61F77}"/>
                </a:ext>
              </a:extLst>
            </p:cNvPr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777;p30">
              <a:extLst>
                <a:ext uri="{FF2B5EF4-FFF2-40B4-BE49-F238E27FC236}">
                  <a16:creationId xmlns:a16="http://schemas.microsoft.com/office/drawing/2014/main" id="{C63C8E5B-0A2A-E659-923C-7F9A0BD14ADB}"/>
                </a:ext>
              </a:extLst>
            </p:cNvPr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1778;p30">
              <a:extLst>
                <a:ext uri="{FF2B5EF4-FFF2-40B4-BE49-F238E27FC236}">
                  <a16:creationId xmlns:a16="http://schemas.microsoft.com/office/drawing/2014/main" id="{C8BD24F3-4566-F3B1-195D-AD21A476C37E}"/>
                </a:ext>
              </a:extLst>
            </p:cNvPr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1779;p30">
              <a:extLst>
                <a:ext uri="{FF2B5EF4-FFF2-40B4-BE49-F238E27FC236}">
                  <a16:creationId xmlns:a16="http://schemas.microsoft.com/office/drawing/2014/main" id="{05039651-6120-BE36-92C6-232258B039C4}"/>
                </a:ext>
              </a:extLst>
            </p:cNvPr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1780;p30">
              <a:extLst>
                <a:ext uri="{FF2B5EF4-FFF2-40B4-BE49-F238E27FC236}">
                  <a16:creationId xmlns:a16="http://schemas.microsoft.com/office/drawing/2014/main" id="{621A94F7-73BD-5330-0272-0074CFE4AF89}"/>
                </a:ext>
              </a:extLst>
            </p:cNvPr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1781;p30">
              <a:extLst>
                <a:ext uri="{FF2B5EF4-FFF2-40B4-BE49-F238E27FC236}">
                  <a16:creationId xmlns:a16="http://schemas.microsoft.com/office/drawing/2014/main" id="{106DEB1B-E18C-BCDF-D9D2-F960CEC0F8EA}"/>
                </a:ext>
              </a:extLst>
            </p:cNvPr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1782;p30">
              <a:extLst>
                <a:ext uri="{FF2B5EF4-FFF2-40B4-BE49-F238E27FC236}">
                  <a16:creationId xmlns:a16="http://schemas.microsoft.com/office/drawing/2014/main" id="{C68F7FA8-D6FD-6386-806E-569DB048334E}"/>
                </a:ext>
              </a:extLst>
            </p:cNvPr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1783;p30">
              <a:extLst>
                <a:ext uri="{FF2B5EF4-FFF2-40B4-BE49-F238E27FC236}">
                  <a16:creationId xmlns:a16="http://schemas.microsoft.com/office/drawing/2014/main" id="{D9357C13-0530-8807-273A-D087531B0A55}"/>
                </a:ext>
              </a:extLst>
            </p:cNvPr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1784;p30">
              <a:extLst>
                <a:ext uri="{FF2B5EF4-FFF2-40B4-BE49-F238E27FC236}">
                  <a16:creationId xmlns:a16="http://schemas.microsoft.com/office/drawing/2014/main" id="{DF3A6DA7-D7EE-DD87-8F4C-2B3A51D96761}"/>
                </a:ext>
              </a:extLst>
            </p:cNvPr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1785;p30">
              <a:extLst>
                <a:ext uri="{FF2B5EF4-FFF2-40B4-BE49-F238E27FC236}">
                  <a16:creationId xmlns:a16="http://schemas.microsoft.com/office/drawing/2014/main" id="{59D2234A-31CE-7FF2-9614-865FEBC9C56A}"/>
                </a:ext>
              </a:extLst>
            </p:cNvPr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1786;p30">
              <a:extLst>
                <a:ext uri="{FF2B5EF4-FFF2-40B4-BE49-F238E27FC236}">
                  <a16:creationId xmlns:a16="http://schemas.microsoft.com/office/drawing/2014/main" id="{10EDC0D1-1E28-D6B2-6C2D-C3919CEC4020}"/>
                </a:ext>
              </a:extLst>
            </p:cNvPr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46" name="Google Shape;1787;p30">
              <a:extLst>
                <a:ext uri="{FF2B5EF4-FFF2-40B4-BE49-F238E27FC236}">
                  <a16:creationId xmlns:a16="http://schemas.microsoft.com/office/drawing/2014/main" id="{A0D605A6-F993-2B0C-28C1-15712459831B}"/>
                </a:ext>
              </a:extLst>
            </p:cNvPr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880" name="Google Shape;1788;p30">
                <a:extLst>
                  <a:ext uri="{FF2B5EF4-FFF2-40B4-BE49-F238E27FC236}">
                    <a16:creationId xmlns:a16="http://schemas.microsoft.com/office/drawing/2014/main" id="{99CAE6B7-DA97-0C97-319A-E1919E5FD99D}"/>
                  </a:ext>
                </a:extLst>
              </p:cNvPr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1789;p30">
                <a:extLst>
                  <a:ext uri="{FF2B5EF4-FFF2-40B4-BE49-F238E27FC236}">
                    <a16:creationId xmlns:a16="http://schemas.microsoft.com/office/drawing/2014/main" id="{D8C281C7-281D-54C4-402D-30A3168452FD}"/>
                  </a:ext>
                </a:extLst>
              </p:cNvPr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1790;p30">
                <a:extLst>
                  <a:ext uri="{FF2B5EF4-FFF2-40B4-BE49-F238E27FC236}">
                    <a16:creationId xmlns:a16="http://schemas.microsoft.com/office/drawing/2014/main" id="{AD9DCFFD-F9BC-51AF-7513-A2FFD4EB041F}"/>
                  </a:ext>
                </a:extLst>
              </p:cNvPr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1791;p30">
                <a:extLst>
                  <a:ext uri="{FF2B5EF4-FFF2-40B4-BE49-F238E27FC236}">
                    <a16:creationId xmlns:a16="http://schemas.microsoft.com/office/drawing/2014/main" id="{53B1E311-E8A7-B9B2-E400-E8DD0B9D9EF6}"/>
                  </a:ext>
                </a:extLst>
              </p:cNvPr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1792;p30">
                <a:extLst>
                  <a:ext uri="{FF2B5EF4-FFF2-40B4-BE49-F238E27FC236}">
                    <a16:creationId xmlns:a16="http://schemas.microsoft.com/office/drawing/2014/main" id="{75D2E4A0-A845-4935-8782-61E921D6CA5B}"/>
                  </a:ext>
                </a:extLst>
              </p:cNvPr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1793;p30">
                <a:extLst>
                  <a:ext uri="{FF2B5EF4-FFF2-40B4-BE49-F238E27FC236}">
                    <a16:creationId xmlns:a16="http://schemas.microsoft.com/office/drawing/2014/main" id="{08DAFC3B-C737-4A8F-57B0-141EA0E19E7B}"/>
                  </a:ext>
                </a:extLst>
              </p:cNvPr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1794;p30">
                <a:extLst>
                  <a:ext uri="{FF2B5EF4-FFF2-40B4-BE49-F238E27FC236}">
                    <a16:creationId xmlns:a16="http://schemas.microsoft.com/office/drawing/2014/main" id="{5D3A2971-7CB0-0A8F-AD63-EC0170BB8D87}"/>
                  </a:ext>
                </a:extLst>
              </p:cNvPr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1795;p30">
                <a:extLst>
                  <a:ext uri="{FF2B5EF4-FFF2-40B4-BE49-F238E27FC236}">
                    <a16:creationId xmlns:a16="http://schemas.microsoft.com/office/drawing/2014/main" id="{584DD798-53FC-9FFB-161A-C4540352BE88}"/>
                  </a:ext>
                </a:extLst>
              </p:cNvPr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1796;p30">
                <a:extLst>
                  <a:ext uri="{FF2B5EF4-FFF2-40B4-BE49-F238E27FC236}">
                    <a16:creationId xmlns:a16="http://schemas.microsoft.com/office/drawing/2014/main" id="{3256E05A-FC4F-2B0A-594E-FDD45C4291AB}"/>
                  </a:ext>
                </a:extLst>
              </p:cNvPr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1797;p30">
                <a:extLst>
                  <a:ext uri="{FF2B5EF4-FFF2-40B4-BE49-F238E27FC236}">
                    <a16:creationId xmlns:a16="http://schemas.microsoft.com/office/drawing/2014/main" id="{47D4E690-3A1D-FDF2-CE61-D35663D9DE0B}"/>
                  </a:ext>
                </a:extLst>
              </p:cNvPr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1798;p30">
                <a:extLst>
                  <a:ext uri="{FF2B5EF4-FFF2-40B4-BE49-F238E27FC236}">
                    <a16:creationId xmlns:a16="http://schemas.microsoft.com/office/drawing/2014/main" id="{D0ED9B36-C6FB-CF1B-F316-786C2FA08C85}"/>
                  </a:ext>
                </a:extLst>
              </p:cNvPr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1799;p30">
                <a:extLst>
                  <a:ext uri="{FF2B5EF4-FFF2-40B4-BE49-F238E27FC236}">
                    <a16:creationId xmlns:a16="http://schemas.microsoft.com/office/drawing/2014/main" id="{72A8D833-193D-4A7F-C2D1-BE956466CB7C}"/>
                  </a:ext>
                </a:extLst>
              </p:cNvPr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1800;p30">
                <a:extLst>
                  <a:ext uri="{FF2B5EF4-FFF2-40B4-BE49-F238E27FC236}">
                    <a16:creationId xmlns:a16="http://schemas.microsoft.com/office/drawing/2014/main" id="{867110C6-5CC7-BFC1-159C-D82F7F065B21}"/>
                  </a:ext>
                </a:extLst>
              </p:cNvPr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3" name="Google Shape;1801;p30">
                <a:extLst>
                  <a:ext uri="{FF2B5EF4-FFF2-40B4-BE49-F238E27FC236}">
                    <a16:creationId xmlns:a16="http://schemas.microsoft.com/office/drawing/2014/main" id="{AAC8D585-2749-3AA9-A28B-141CCBAD62C5}"/>
                  </a:ext>
                </a:extLst>
              </p:cNvPr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4" name="Google Shape;1802;p30">
                <a:extLst>
                  <a:ext uri="{FF2B5EF4-FFF2-40B4-BE49-F238E27FC236}">
                    <a16:creationId xmlns:a16="http://schemas.microsoft.com/office/drawing/2014/main" id="{F4BFA8BF-3535-2168-A1B8-082102E4F493}"/>
                  </a:ext>
                </a:extLst>
              </p:cNvPr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5" name="Google Shape;1803;p30">
                <a:extLst>
                  <a:ext uri="{FF2B5EF4-FFF2-40B4-BE49-F238E27FC236}">
                    <a16:creationId xmlns:a16="http://schemas.microsoft.com/office/drawing/2014/main" id="{F23B3C8F-47CF-693F-AEDF-6C7A8AC78B6A}"/>
                  </a:ext>
                </a:extLst>
              </p:cNvPr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1804;p30">
                <a:extLst>
                  <a:ext uri="{FF2B5EF4-FFF2-40B4-BE49-F238E27FC236}">
                    <a16:creationId xmlns:a16="http://schemas.microsoft.com/office/drawing/2014/main" id="{4997A739-6C23-1CC2-5571-6783FE7828F4}"/>
                  </a:ext>
                </a:extLst>
              </p:cNvPr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7" name="Google Shape;1805;p30">
              <a:extLst>
                <a:ext uri="{FF2B5EF4-FFF2-40B4-BE49-F238E27FC236}">
                  <a16:creationId xmlns:a16="http://schemas.microsoft.com/office/drawing/2014/main" id="{50BEE62B-171A-9AB4-BC8D-FA65ED6928E7}"/>
                </a:ext>
              </a:extLst>
            </p:cNvPr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864" name="Google Shape;1806;p30">
                <a:extLst>
                  <a:ext uri="{FF2B5EF4-FFF2-40B4-BE49-F238E27FC236}">
                    <a16:creationId xmlns:a16="http://schemas.microsoft.com/office/drawing/2014/main" id="{EE2B8517-ED7E-F9A1-4CEA-428C096E5F7D}"/>
                  </a:ext>
                </a:extLst>
              </p:cNvPr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1807;p30">
                <a:extLst>
                  <a:ext uri="{FF2B5EF4-FFF2-40B4-BE49-F238E27FC236}">
                    <a16:creationId xmlns:a16="http://schemas.microsoft.com/office/drawing/2014/main" id="{3D7E2ED6-7C96-A4C5-A9E8-52D5AC2AEBF1}"/>
                  </a:ext>
                </a:extLst>
              </p:cNvPr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1808;p30">
                <a:extLst>
                  <a:ext uri="{FF2B5EF4-FFF2-40B4-BE49-F238E27FC236}">
                    <a16:creationId xmlns:a16="http://schemas.microsoft.com/office/drawing/2014/main" id="{87027EBC-6F5C-6C33-734C-559257F22BE3}"/>
                  </a:ext>
                </a:extLst>
              </p:cNvPr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1809;p30">
                <a:extLst>
                  <a:ext uri="{FF2B5EF4-FFF2-40B4-BE49-F238E27FC236}">
                    <a16:creationId xmlns:a16="http://schemas.microsoft.com/office/drawing/2014/main" id="{B152B755-ED55-F7A5-83F2-478809E5A8AF}"/>
                  </a:ext>
                </a:extLst>
              </p:cNvPr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1810;p30">
                <a:extLst>
                  <a:ext uri="{FF2B5EF4-FFF2-40B4-BE49-F238E27FC236}">
                    <a16:creationId xmlns:a16="http://schemas.microsoft.com/office/drawing/2014/main" id="{8B226A5C-211C-7F7F-4446-64B973BD1F5E}"/>
                  </a:ext>
                </a:extLst>
              </p:cNvPr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1811;p30">
                <a:extLst>
                  <a:ext uri="{FF2B5EF4-FFF2-40B4-BE49-F238E27FC236}">
                    <a16:creationId xmlns:a16="http://schemas.microsoft.com/office/drawing/2014/main" id="{EA9A2344-38E3-9CDA-4B7C-C94D4413AEFF}"/>
                  </a:ext>
                </a:extLst>
              </p:cNvPr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1812;p30">
                <a:extLst>
                  <a:ext uri="{FF2B5EF4-FFF2-40B4-BE49-F238E27FC236}">
                    <a16:creationId xmlns:a16="http://schemas.microsoft.com/office/drawing/2014/main" id="{7B18079B-D0B9-CCFA-ADFF-482BEC925A55}"/>
                  </a:ext>
                </a:extLst>
              </p:cNvPr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1813;p30">
                <a:extLst>
                  <a:ext uri="{FF2B5EF4-FFF2-40B4-BE49-F238E27FC236}">
                    <a16:creationId xmlns:a16="http://schemas.microsoft.com/office/drawing/2014/main" id="{9D5D0909-FF37-F9A9-88E7-B5515EC9174B}"/>
                  </a:ext>
                </a:extLst>
              </p:cNvPr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1814;p30">
                <a:extLst>
                  <a:ext uri="{FF2B5EF4-FFF2-40B4-BE49-F238E27FC236}">
                    <a16:creationId xmlns:a16="http://schemas.microsoft.com/office/drawing/2014/main" id="{7EAFCCD5-ABA9-77EC-E7E8-93C3AE3D9798}"/>
                  </a:ext>
                </a:extLst>
              </p:cNvPr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1815;p30">
                <a:extLst>
                  <a:ext uri="{FF2B5EF4-FFF2-40B4-BE49-F238E27FC236}">
                    <a16:creationId xmlns:a16="http://schemas.microsoft.com/office/drawing/2014/main" id="{0AAFFB71-D428-B9A5-F087-F29164E75A4C}"/>
                  </a:ext>
                </a:extLst>
              </p:cNvPr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1816;p30">
                <a:extLst>
                  <a:ext uri="{FF2B5EF4-FFF2-40B4-BE49-F238E27FC236}">
                    <a16:creationId xmlns:a16="http://schemas.microsoft.com/office/drawing/2014/main" id="{1362D7E1-64EF-4BCB-8D7A-4D6AE6884E71}"/>
                  </a:ext>
                </a:extLst>
              </p:cNvPr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1817;p30">
                <a:extLst>
                  <a:ext uri="{FF2B5EF4-FFF2-40B4-BE49-F238E27FC236}">
                    <a16:creationId xmlns:a16="http://schemas.microsoft.com/office/drawing/2014/main" id="{7026759C-6B50-7D6A-72DD-49C5C4CD70CE}"/>
                  </a:ext>
                </a:extLst>
              </p:cNvPr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1818;p30">
                <a:extLst>
                  <a:ext uri="{FF2B5EF4-FFF2-40B4-BE49-F238E27FC236}">
                    <a16:creationId xmlns:a16="http://schemas.microsoft.com/office/drawing/2014/main" id="{1D5D4F3B-C2CD-83F5-5418-F3F8B6A7F418}"/>
                  </a:ext>
                </a:extLst>
              </p:cNvPr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1819;p30">
                <a:extLst>
                  <a:ext uri="{FF2B5EF4-FFF2-40B4-BE49-F238E27FC236}">
                    <a16:creationId xmlns:a16="http://schemas.microsoft.com/office/drawing/2014/main" id="{447145A5-1B83-3657-86CB-D372F73D5976}"/>
                  </a:ext>
                </a:extLst>
              </p:cNvPr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1820;p30">
                <a:extLst>
                  <a:ext uri="{FF2B5EF4-FFF2-40B4-BE49-F238E27FC236}">
                    <a16:creationId xmlns:a16="http://schemas.microsoft.com/office/drawing/2014/main" id="{E343922D-B084-B122-907F-12956A2322B2}"/>
                  </a:ext>
                </a:extLst>
              </p:cNvPr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9" name="Google Shape;1821;p30">
                <a:extLst>
                  <a:ext uri="{FF2B5EF4-FFF2-40B4-BE49-F238E27FC236}">
                    <a16:creationId xmlns:a16="http://schemas.microsoft.com/office/drawing/2014/main" id="{A5B65B4F-4DCA-19D0-3BB0-5A28D407E21D}"/>
                  </a:ext>
                </a:extLst>
              </p:cNvPr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8" name="Google Shape;1822;p30">
              <a:extLst>
                <a:ext uri="{FF2B5EF4-FFF2-40B4-BE49-F238E27FC236}">
                  <a16:creationId xmlns:a16="http://schemas.microsoft.com/office/drawing/2014/main" id="{6FF6739D-EBC9-3906-5A5A-32F63B973F11}"/>
                </a:ext>
              </a:extLst>
            </p:cNvPr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848" name="Google Shape;1823;p30">
                <a:extLst>
                  <a:ext uri="{FF2B5EF4-FFF2-40B4-BE49-F238E27FC236}">
                    <a16:creationId xmlns:a16="http://schemas.microsoft.com/office/drawing/2014/main" id="{140E25B7-0E67-4FE9-2945-A27E5649C536}"/>
                  </a:ext>
                </a:extLst>
              </p:cNvPr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1824;p30">
                <a:extLst>
                  <a:ext uri="{FF2B5EF4-FFF2-40B4-BE49-F238E27FC236}">
                    <a16:creationId xmlns:a16="http://schemas.microsoft.com/office/drawing/2014/main" id="{15B249B1-310E-22B2-140C-857E374C24C3}"/>
                  </a:ext>
                </a:extLst>
              </p:cNvPr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1825;p30">
                <a:extLst>
                  <a:ext uri="{FF2B5EF4-FFF2-40B4-BE49-F238E27FC236}">
                    <a16:creationId xmlns:a16="http://schemas.microsoft.com/office/drawing/2014/main" id="{AB6728F3-3B64-A986-EB74-C24F73EB0C21}"/>
                  </a:ext>
                </a:extLst>
              </p:cNvPr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1826;p30">
                <a:extLst>
                  <a:ext uri="{FF2B5EF4-FFF2-40B4-BE49-F238E27FC236}">
                    <a16:creationId xmlns:a16="http://schemas.microsoft.com/office/drawing/2014/main" id="{240B030E-E84D-0605-BA51-06A130472144}"/>
                  </a:ext>
                </a:extLst>
              </p:cNvPr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1827;p30">
                <a:extLst>
                  <a:ext uri="{FF2B5EF4-FFF2-40B4-BE49-F238E27FC236}">
                    <a16:creationId xmlns:a16="http://schemas.microsoft.com/office/drawing/2014/main" id="{D8544777-302C-A505-2470-1375234A64AB}"/>
                  </a:ext>
                </a:extLst>
              </p:cNvPr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1828;p30">
                <a:extLst>
                  <a:ext uri="{FF2B5EF4-FFF2-40B4-BE49-F238E27FC236}">
                    <a16:creationId xmlns:a16="http://schemas.microsoft.com/office/drawing/2014/main" id="{B9433166-E8D4-5775-8A3A-DE83B2137D3C}"/>
                  </a:ext>
                </a:extLst>
              </p:cNvPr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1829;p30">
                <a:extLst>
                  <a:ext uri="{FF2B5EF4-FFF2-40B4-BE49-F238E27FC236}">
                    <a16:creationId xmlns:a16="http://schemas.microsoft.com/office/drawing/2014/main" id="{6F7FBD73-F70C-DBDD-1173-69673A356325}"/>
                  </a:ext>
                </a:extLst>
              </p:cNvPr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1830;p30">
                <a:extLst>
                  <a:ext uri="{FF2B5EF4-FFF2-40B4-BE49-F238E27FC236}">
                    <a16:creationId xmlns:a16="http://schemas.microsoft.com/office/drawing/2014/main" id="{F1EB6840-5C06-F3CD-7892-71683552A9CA}"/>
                  </a:ext>
                </a:extLst>
              </p:cNvPr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1831;p30">
                <a:extLst>
                  <a:ext uri="{FF2B5EF4-FFF2-40B4-BE49-F238E27FC236}">
                    <a16:creationId xmlns:a16="http://schemas.microsoft.com/office/drawing/2014/main" id="{09D9FBE8-D539-AF9A-30D2-A8243DB7A0C4}"/>
                  </a:ext>
                </a:extLst>
              </p:cNvPr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1832;p30">
                <a:extLst>
                  <a:ext uri="{FF2B5EF4-FFF2-40B4-BE49-F238E27FC236}">
                    <a16:creationId xmlns:a16="http://schemas.microsoft.com/office/drawing/2014/main" id="{C09F93FF-1917-D3E2-53ED-589B93CB78D9}"/>
                  </a:ext>
                </a:extLst>
              </p:cNvPr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1833;p30">
                <a:extLst>
                  <a:ext uri="{FF2B5EF4-FFF2-40B4-BE49-F238E27FC236}">
                    <a16:creationId xmlns:a16="http://schemas.microsoft.com/office/drawing/2014/main" id="{292FC000-68C8-6A3D-D1EB-60672926EEEE}"/>
                  </a:ext>
                </a:extLst>
              </p:cNvPr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1834;p30">
                <a:extLst>
                  <a:ext uri="{FF2B5EF4-FFF2-40B4-BE49-F238E27FC236}">
                    <a16:creationId xmlns:a16="http://schemas.microsoft.com/office/drawing/2014/main" id="{0275B077-85B4-D310-219F-7482777DF169}"/>
                  </a:ext>
                </a:extLst>
              </p:cNvPr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1835;p30">
                <a:extLst>
                  <a:ext uri="{FF2B5EF4-FFF2-40B4-BE49-F238E27FC236}">
                    <a16:creationId xmlns:a16="http://schemas.microsoft.com/office/drawing/2014/main" id="{DCF36386-F97C-5C75-B717-D1D2C3A436CD}"/>
                  </a:ext>
                </a:extLst>
              </p:cNvPr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1836;p30">
                <a:extLst>
                  <a:ext uri="{FF2B5EF4-FFF2-40B4-BE49-F238E27FC236}">
                    <a16:creationId xmlns:a16="http://schemas.microsoft.com/office/drawing/2014/main" id="{ED9EE7D9-E54B-CB77-01AA-2B9E8FC342CB}"/>
                  </a:ext>
                </a:extLst>
              </p:cNvPr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1837;p30">
                <a:extLst>
                  <a:ext uri="{FF2B5EF4-FFF2-40B4-BE49-F238E27FC236}">
                    <a16:creationId xmlns:a16="http://schemas.microsoft.com/office/drawing/2014/main" id="{38D53F0E-B7D2-C7C5-77FC-64231192C140}"/>
                  </a:ext>
                </a:extLst>
              </p:cNvPr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1838;p30">
                <a:extLst>
                  <a:ext uri="{FF2B5EF4-FFF2-40B4-BE49-F238E27FC236}">
                    <a16:creationId xmlns:a16="http://schemas.microsoft.com/office/drawing/2014/main" id="{5AAB66AF-F43B-19F4-6997-82FABBD0F485}"/>
                  </a:ext>
                </a:extLst>
              </p:cNvPr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9" name="Google Shape;1839;p30">
              <a:extLst>
                <a:ext uri="{FF2B5EF4-FFF2-40B4-BE49-F238E27FC236}">
                  <a16:creationId xmlns:a16="http://schemas.microsoft.com/office/drawing/2014/main" id="{9A394F44-DDB2-E77A-DD0C-81EA33C637A5}"/>
                </a:ext>
              </a:extLst>
            </p:cNvPr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832" name="Google Shape;1840;p30">
                <a:extLst>
                  <a:ext uri="{FF2B5EF4-FFF2-40B4-BE49-F238E27FC236}">
                    <a16:creationId xmlns:a16="http://schemas.microsoft.com/office/drawing/2014/main" id="{7857BA03-738D-F963-F9C5-A08D080D77FE}"/>
                  </a:ext>
                </a:extLst>
              </p:cNvPr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1841;p30">
                <a:extLst>
                  <a:ext uri="{FF2B5EF4-FFF2-40B4-BE49-F238E27FC236}">
                    <a16:creationId xmlns:a16="http://schemas.microsoft.com/office/drawing/2014/main" id="{3F4CEC3C-D6F4-0C6C-05F5-7F57AA4D6EC3}"/>
                  </a:ext>
                </a:extLst>
              </p:cNvPr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1842;p30">
                <a:extLst>
                  <a:ext uri="{FF2B5EF4-FFF2-40B4-BE49-F238E27FC236}">
                    <a16:creationId xmlns:a16="http://schemas.microsoft.com/office/drawing/2014/main" id="{EAD7AD7F-432A-95CB-8DD9-726A4E2D4A79}"/>
                  </a:ext>
                </a:extLst>
              </p:cNvPr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1843;p30">
                <a:extLst>
                  <a:ext uri="{FF2B5EF4-FFF2-40B4-BE49-F238E27FC236}">
                    <a16:creationId xmlns:a16="http://schemas.microsoft.com/office/drawing/2014/main" id="{5E6DA6B8-4965-0049-AB2B-E90647C75864}"/>
                  </a:ext>
                </a:extLst>
              </p:cNvPr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1844;p30">
                <a:extLst>
                  <a:ext uri="{FF2B5EF4-FFF2-40B4-BE49-F238E27FC236}">
                    <a16:creationId xmlns:a16="http://schemas.microsoft.com/office/drawing/2014/main" id="{16016716-67D8-D304-D7B3-45B6ACA73C16}"/>
                  </a:ext>
                </a:extLst>
              </p:cNvPr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1845;p30">
                <a:extLst>
                  <a:ext uri="{FF2B5EF4-FFF2-40B4-BE49-F238E27FC236}">
                    <a16:creationId xmlns:a16="http://schemas.microsoft.com/office/drawing/2014/main" id="{A5108CAC-6C63-D9FD-3F6F-1644AA613FE1}"/>
                  </a:ext>
                </a:extLst>
              </p:cNvPr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8" name="Google Shape;1846;p30">
                <a:extLst>
                  <a:ext uri="{FF2B5EF4-FFF2-40B4-BE49-F238E27FC236}">
                    <a16:creationId xmlns:a16="http://schemas.microsoft.com/office/drawing/2014/main" id="{029FDBE8-D4E2-F8FC-EF64-E14A1FFB3030}"/>
                  </a:ext>
                </a:extLst>
              </p:cNvPr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1847;p30">
                <a:extLst>
                  <a:ext uri="{FF2B5EF4-FFF2-40B4-BE49-F238E27FC236}">
                    <a16:creationId xmlns:a16="http://schemas.microsoft.com/office/drawing/2014/main" id="{F4D81D24-B35F-A1CC-5B95-606E4E922C81}"/>
                  </a:ext>
                </a:extLst>
              </p:cNvPr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1848;p30">
                <a:extLst>
                  <a:ext uri="{FF2B5EF4-FFF2-40B4-BE49-F238E27FC236}">
                    <a16:creationId xmlns:a16="http://schemas.microsoft.com/office/drawing/2014/main" id="{2DEDA9E7-3AC0-B93E-2F3C-4F08EA07AF8F}"/>
                  </a:ext>
                </a:extLst>
              </p:cNvPr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1849;p30">
                <a:extLst>
                  <a:ext uri="{FF2B5EF4-FFF2-40B4-BE49-F238E27FC236}">
                    <a16:creationId xmlns:a16="http://schemas.microsoft.com/office/drawing/2014/main" id="{D4ECC0F6-8B4C-638A-CED6-EAB87AFB5EEA}"/>
                  </a:ext>
                </a:extLst>
              </p:cNvPr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1850;p30">
                <a:extLst>
                  <a:ext uri="{FF2B5EF4-FFF2-40B4-BE49-F238E27FC236}">
                    <a16:creationId xmlns:a16="http://schemas.microsoft.com/office/drawing/2014/main" id="{5A306262-1660-D688-B70B-516FCA76E4E7}"/>
                  </a:ext>
                </a:extLst>
              </p:cNvPr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1851;p30">
                <a:extLst>
                  <a:ext uri="{FF2B5EF4-FFF2-40B4-BE49-F238E27FC236}">
                    <a16:creationId xmlns:a16="http://schemas.microsoft.com/office/drawing/2014/main" id="{AF5A6A3D-5210-D992-02D7-2C6226C66830}"/>
                  </a:ext>
                </a:extLst>
              </p:cNvPr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1852;p30">
                <a:extLst>
                  <a:ext uri="{FF2B5EF4-FFF2-40B4-BE49-F238E27FC236}">
                    <a16:creationId xmlns:a16="http://schemas.microsoft.com/office/drawing/2014/main" id="{849ACB1D-6489-111D-7DE9-1B8C156952B5}"/>
                  </a:ext>
                </a:extLst>
              </p:cNvPr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1853;p30">
                <a:extLst>
                  <a:ext uri="{FF2B5EF4-FFF2-40B4-BE49-F238E27FC236}">
                    <a16:creationId xmlns:a16="http://schemas.microsoft.com/office/drawing/2014/main" id="{730DEE6F-AAA2-FC9D-E89C-156E335E3F6D}"/>
                  </a:ext>
                </a:extLst>
              </p:cNvPr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1854;p30">
                <a:extLst>
                  <a:ext uri="{FF2B5EF4-FFF2-40B4-BE49-F238E27FC236}">
                    <a16:creationId xmlns:a16="http://schemas.microsoft.com/office/drawing/2014/main" id="{87D53767-2869-3F8E-C6F1-AE1468A7C5E9}"/>
                  </a:ext>
                </a:extLst>
              </p:cNvPr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1855;p30">
                <a:extLst>
                  <a:ext uri="{FF2B5EF4-FFF2-40B4-BE49-F238E27FC236}">
                    <a16:creationId xmlns:a16="http://schemas.microsoft.com/office/drawing/2014/main" id="{06553686-BAA6-A21B-98DD-B48610F520B8}"/>
                  </a:ext>
                </a:extLst>
              </p:cNvPr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0" name="Google Shape;1856;p30">
              <a:extLst>
                <a:ext uri="{FF2B5EF4-FFF2-40B4-BE49-F238E27FC236}">
                  <a16:creationId xmlns:a16="http://schemas.microsoft.com/office/drawing/2014/main" id="{7DD421FE-78E0-A05D-9F81-93A4E6BB6123}"/>
                </a:ext>
              </a:extLst>
            </p:cNvPr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816" name="Google Shape;1857;p30">
                <a:extLst>
                  <a:ext uri="{FF2B5EF4-FFF2-40B4-BE49-F238E27FC236}">
                    <a16:creationId xmlns:a16="http://schemas.microsoft.com/office/drawing/2014/main" id="{E738FB6C-EA22-A178-CAEE-447BC15F2BA8}"/>
                  </a:ext>
                </a:extLst>
              </p:cNvPr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1858;p30">
                <a:extLst>
                  <a:ext uri="{FF2B5EF4-FFF2-40B4-BE49-F238E27FC236}">
                    <a16:creationId xmlns:a16="http://schemas.microsoft.com/office/drawing/2014/main" id="{53B7FC16-FF3E-7C94-4EBD-27FB2CF48744}"/>
                  </a:ext>
                </a:extLst>
              </p:cNvPr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1859;p30">
                <a:extLst>
                  <a:ext uri="{FF2B5EF4-FFF2-40B4-BE49-F238E27FC236}">
                    <a16:creationId xmlns:a16="http://schemas.microsoft.com/office/drawing/2014/main" id="{EE6FF975-E5B5-A60C-15A4-F4BA8FF218C2}"/>
                  </a:ext>
                </a:extLst>
              </p:cNvPr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1860;p30">
                <a:extLst>
                  <a:ext uri="{FF2B5EF4-FFF2-40B4-BE49-F238E27FC236}">
                    <a16:creationId xmlns:a16="http://schemas.microsoft.com/office/drawing/2014/main" id="{8D0C7AD5-878A-9010-72A5-A87B5546F50B}"/>
                  </a:ext>
                </a:extLst>
              </p:cNvPr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1861;p30">
                <a:extLst>
                  <a:ext uri="{FF2B5EF4-FFF2-40B4-BE49-F238E27FC236}">
                    <a16:creationId xmlns:a16="http://schemas.microsoft.com/office/drawing/2014/main" id="{F06F6938-B276-38B5-F6A0-E61D1C28E30F}"/>
                  </a:ext>
                </a:extLst>
              </p:cNvPr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1862;p30">
                <a:extLst>
                  <a:ext uri="{FF2B5EF4-FFF2-40B4-BE49-F238E27FC236}">
                    <a16:creationId xmlns:a16="http://schemas.microsoft.com/office/drawing/2014/main" id="{E6CF09D5-11F2-2638-1B76-F825276CAAD3}"/>
                  </a:ext>
                </a:extLst>
              </p:cNvPr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1863;p30">
                <a:extLst>
                  <a:ext uri="{FF2B5EF4-FFF2-40B4-BE49-F238E27FC236}">
                    <a16:creationId xmlns:a16="http://schemas.microsoft.com/office/drawing/2014/main" id="{0E85AC15-4464-2240-B68C-9E6AC87DFF76}"/>
                  </a:ext>
                </a:extLst>
              </p:cNvPr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1864;p30">
                <a:extLst>
                  <a:ext uri="{FF2B5EF4-FFF2-40B4-BE49-F238E27FC236}">
                    <a16:creationId xmlns:a16="http://schemas.microsoft.com/office/drawing/2014/main" id="{F6F42DE3-A7ED-65AE-D2D0-7488701380B5}"/>
                  </a:ext>
                </a:extLst>
              </p:cNvPr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1865;p30">
                <a:extLst>
                  <a:ext uri="{FF2B5EF4-FFF2-40B4-BE49-F238E27FC236}">
                    <a16:creationId xmlns:a16="http://schemas.microsoft.com/office/drawing/2014/main" id="{61BFD5CF-2095-641C-7948-843DC0FDEB19}"/>
                  </a:ext>
                </a:extLst>
              </p:cNvPr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1866;p30">
                <a:extLst>
                  <a:ext uri="{FF2B5EF4-FFF2-40B4-BE49-F238E27FC236}">
                    <a16:creationId xmlns:a16="http://schemas.microsoft.com/office/drawing/2014/main" id="{A7CF76BD-6D41-A081-35B1-52E3FDBBB348}"/>
                  </a:ext>
                </a:extLst>
              </p:cNvPr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1867;p30">
                <a:extLst>
                  <a:ext uri="{FF2B5EF4-FFF2-40B4-BE49-F238E27FC236}">
                    <a16:creationId xmlns:a16="http://schemas.microsoft.com/office/drawing/2014/main" id="{F05EAA2B-E14F-4010-82BA-5709AF43FADA}"/>
                  </a:ext>
                </a:extLst>
              </p:cNvPr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1868;p30">
                <a:extLst>
                  <a:ext uri="{FF2B5EF4-FFF2-40B4-BE49-F238E27FC236}">
                    <a16:creationId xmlns:a16="http://schemas.microsoft.com/office/drawing/2014/main" id="{54DDD331-9EF3-8926-B4FC-94EDA7ABE73A}"/>
                  </a:ext>
                </a:extLst>
              </p:cNvPr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1869;p30">
                <a:extLst>
                  <a:ext uri="{FF2B5EF4-FFF2-40B4-BE49-F238E27FC236}">
                    <a16:creationId xmlns:a16="http://schemas.microsoft.com/office/drawing/2014/main" id="{55664852-5E1F-DA79-0E59-A55700BFDC3C}"/>
                  </a:ext>
                </a:extLst>
              </p:cNvPr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1870;p30">
                <a:extLst>
                  <a:ext uri="{FF2B5EF4-FFF2-40B4-BE49-F238E27FC236}">
                    <a16:creationId xmlns:a16="http://schemas.microsoft.com/office/drawing/2014/main" id="{64733C78-81D1-70C1-26C8-10257F00749D}"/>
                  </a:ext>
                </a:extLst>
              </p:cNvPr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1871;p30">
                <a:extLst>
                  <a:ext uri="{FF2B5EF4-FFF2-40B4-BE49-F238E27FC236}">
                    <a16:creationId xmlns:a16="http://schemas.microsoft.com/office/drawing/2014/main" id="{713E591D-4C79-BE86-CC23-F15AC70B3643}"/>
                  </a:ext>
                </a:extLst>
              </p:cNvPr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1872;p30">
                <a:extLst>
                  <a:ext uri="{FF2B5EF4-FFF2-40B4-BE49-F238E27FC236}">
                    <a16:creationId xmlns:a16="http://schemas.microsoft.com/office/drawing/2014/main" id="{6D8E6842-ADE4-3A27-3D89-9A627FAE1801}"/>
                  </a:ext>
                </a:extLst>
              </p:cNvPr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1" name="Google Shape;1873;p30">
              <a:extLst>
                <a:ext uri="{FF2B5EF4-FFF2-40B4-BE49-F238E27FC236}">
                  <a16:creationId xmlns:a16="http://schemas.microsoft.com/office/drawing/2014/main" id="{12F84946-A50F-9875-0834-54E50F41EC6E}"/>
                </a:ext>
              </a:extLst>
            </p:cNvPr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799" name="Google Shape;1874;p30">
                <a:extLst>
                  <a:ext uri="{FF2B5EF4-FFF2-40B4-BE49-F238E27FC236}">
                    <a16:creationId xmlns:a16="http://schemas.microsoft.com/office/drawing/2014/main" id="{B0F6766F-EE70-26CE-6D33-0DFCAF0FB039}"/>
                  </a:ext>
                </a:extLst>
              </p:cNvPr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1875;p30">
                <a:extLst>
                  <a:ext uri="{FF2B5EF4-FFF2-40B4-BE49-F238E27FC236}">
                    <a16:creationId xmlns:a16="http://schemas.microsoft.com/office/drawing/2014/main" id="{7815FD84-C29D-2B77-5DA6-98CBF8044CEE}"/>
                  </a:ext>
                </a:extLst>
              </p:cNvPr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1876;p30">
                <a:extLst>
                  <a:ext uri="{FF2B5EF4-FFF2-40B4-BE49-F238E27FC236}">
                    <a16:creationId xmlns:a16="http://schemas.microsoft.com/office/drawing/2014/main" id="{A63A8897-F41E-6E6E-E328-53A834BA84D2}"/>
                  </a:ext>
                </a:extLst>
              </p:cNvPr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1877;p30">
                <a:extLst>
                  <a:ext uri="{FF2B5EF4-FFF2-40B4-BE49-F238E27FC236}">
                    <a16:creationId xmlns:a16="http://schemas.microsoft.com/office/drawing/2014/main" id="{136790F8-BC66-487C-21B1-37F9E5DB0763}"/>
                  </a:ext>
                </a:extLst>
              </p:cNvPr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1878;p30">
                <a:extLst>
                  <a:ext uri="{FF2B5EF4-FFF2-40B4-BE49-F238E27FC236}">
                    <a16:creationId xmlns:a16="http://schemas.microsoft.com/office/drawing/2014/main" id="{F8FADF09-88E9-6F02-33E1-A1D2301B2028}"/>
                  </a:ext>
                </a:extLst>
              </p:cNvPr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1879;p30">
                <a:extLst>
                  <a:ext uri="{FF2B5EF4-FFF2-40B4-BE49-F238E27FC236}">
                    <a16:creationId xmlns:a16="http://schemas.microsoft.com/office/drawing/2014/main" id="{64EFAA31-AE20-F3D4-F412-4EED76DFEC99}"/>
                  </a:ext>
                </a:extLst>
              </p:cNvPr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5" name="Google Shape;1880;p30">
                <a:extLst>
                  <a:ext uri="{FF2B5EF4-FFF2-40B4-BE49-F238E27FC236}">
                    <a16:creationId xmlns:a16="http://schemas.microsoft.com/office/drawing/2014/main" id="{8403BB86-97E8-C39F-4035-56066DCA2CC4}"/>
                  </a:ext>
                </a:extLst>
              </p:cNvPr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1881;p30">
                <a:extLst>
                  <a:ext uri="{FF2B5EF4-FFF2-40B4-BE49-F238E27FC236}">
                    <a16:creationId xmlns:a16="http://schemas.microsoft.com/office/drawing/2014/main" id="{1955F559-BB21-8370-7BAB-817C0D8728A5}"/>
                  </a:ext>
                </a:extLst>
              </p:cNvPr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1882;p30">
                <a:extLst>
                  <a:ext uri="{FF2B5EF4-FFF2-40B4-BE49-F238E27FC236}">
                    <a16:creationId xmlns:a16="http://schemas.microsoft.com/office/drawing/2014/main" id="{1FEE2BA6-836B-9FBA-584A-D6C1C5E06C8A}"/>
                  </a:ext>
                </a:extLst>
              </p:cNvPr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1883;p30">
                <a:extLst>
                  <a:ext uri="{FF2B5EF4-FFF2-40B4-BE49-F238E27FC236}">
                    <a16:creationId xmlns:a16="http://schemas.microsoft.com/office/drawing/2014/main" id="{20669062-EE1D-FC62-AEAF-DF953403052A}"/>
                  </a:ext>
                </a:extLst>
              </p:cNvPr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1884;p30">
                <a:extLst>
                  <a:ext uri="{FF2B5EF4-FFF2-40B4-BE49-F238E27FC236}">
                    <a16:creationId xmlns:a16="http://schemas.microsoft.com/office/drawing/2014/main" id="{5E5E61F3-2C55-0332-8270-60E179A452FA}"/>
                  </a:ext>
                </a:extLst>
              </p:cNvPr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1885;p30">
                <a:extLst>
                  <a:ext uri="{FF2B5EF4-FFF2-40B4-BE49-F238E27FC236}">
                    <a16:creationId xmlns:a16="http://schemas.microsoft.com/office/drawing/2014/main" id="{ED8EA70B-2D4B-B752-6535-3FF4CBDD49FE}"/>
                  </a:ext>
                </a:extLst>
              </p:cNvPr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1886;p30">
                <a:extLst>
                  <a:ext uri="{FF2B5EF4-FFF2-40B4-BE49-F238E27FC236}">
                    <a16:creationId xmlns:a16="http://schemas.microsoft.com/office/drawing/2014/main" id="{47550D69-D81D-A6E5-42C0-C6AEDEC9CDD4}"/>
                  </a:ext>
                </a:extLst>
              </p:cNvPr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1887;p30">
                <a:extLst>
                  <a:ext uri="{FF2B5EF4-FFF2-40B4-BE49-F238E27FC236}">
                    <a16:creationId xmlns:a16="http://schemas.microsoft.com/office/drawing/2014/main" id="{32ED0AE0-D875-370B-ADED-6AC457E1DB68}"/>
                  </a:ext>
                </a:extLst>
              </p:cNvPr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1888;p30">
                <a:extLst>
                  <a:ext uri="{FF2B5EF4-FFF2-40B4-BE49-F238E27FC236}">
                    <a16:creationId xmlns:a16="http://schemas.microsoft.com/office/drawing/2014/main" id="{2C9FA427-C6EA-8587-FD76-2BA64CC7B035}"/>
                  </a:ext>
                </a:extLst>
              </p:cNvPr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1889;p30">
                <a:extLst>
                  <a:ext uri="{FF2B5EF4-FFF2-40B4-BE49-F238E27FC236}">
                    <a16:creationId xmlns:a16="http://schemas.microsoft.com/office/drawing/2014/main" id="{EFBE5733-6926-BF20-9653-8E7852F71376}"/>
                  </a:ext>
                </a:extLst>
              </p:cNvPr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1890;p30">
                <a:extLst>
                  <a:ext uri="{FF2B5EF4-FFF2-40B4-BE49-F238E27FC236}">
                    <a16:creationId xmlns:a16="http://schemas.microsoft.com/office/drawing/2014/main" id="{E7E33BEE-C909-831E-83BB-BB156370AB14}"/>
                  </a:ext>
                </a:extLst>
              </p:cNvPr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2" name="Google Shape;1891;p30">
              <a:extLst>
                <a:ext uri="{FF2B5EF4-FFF2-40B4-BE49-F238E27FC236}">
                  <a16:creationId xmlns:a16="http://schemas.microsoft.com/office/drawing/2014/main" id="{2EA305B2-9AFA-B0F3-AC71-90448679BAB6}"/>
                </a:ext>
              </a:extLst>
            </p:cNvPr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783" name="Google Shape;1892;p30">
                <a:extLst>
                  <a:ext uri="{FF2B5EF4-FFF2-40B4-BE49-F238E27FC236}">
                    <a16:creationId xmlns:a16="http://schemas.microsoft.com/office/drawing/2014/main" id="{EC09D92F-0FF2-A1B2-3035-4AA2A10502DA}"/>
                  </a:ext>
                </a:extLst>
              </p:cNvPr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1893;p30">
                <a:extLst>
                  <a:ext uri="{FF2B5EF4-FFF2-40B4-BE49-F238E27FC236}">
                    <a16:creationId xmlns:a16="http://schemas.microsoft.com/office/drawing/2014/main" id="{B913CC8A-B24C-DBEE-6FC2-981C9E04DC02}"/>
                  </a:ext>
                </a:extLst>
              </p:cNvPr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1894;p30">
                <a:extLst>
                  <a:ext uri="{FF2B5EF4-FFF2-40B4-BE49-F238E27FC236}">
                    <a16:creationId xmlns:a16="http://schemas.microsoft.com/office/drawing/2014/main" id="{A648211C-2C28-71E9-5404-DA95F980F962}"/>
                  </a:ext>
                </a:extLst>
              </p:cNvPr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1895;p30">
                <a:extLst>
                  <a:ext uri="{FF2B5EF4-FFF2-40B4-BE49-F238E27FC236}">
                    <a16:creationId xmlns:a16="http://schemas.microsoft.com/office/drawing/2014/main" id="{B72A1784-D367-3409-EFFA-6204E161CFA4}"/>
                  </a:ext>
                </a:extLst>
              </p:cNvPr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1896;p30">
                <a:extLst>
                  <a:ext uri="{FF2B5EF4-FFF2-40B4-BE49-F238E27FC236}">
                    <a16:creationId xmlns:a16="http://schemas.microsoft.com/office/drawing/2014/main" id="{DC891ACC-9D11-0DE8-96C5-E383E217F67B}"/>
                  </a:ext>
                </a:extLst>
              </p:cNvPr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1897;p30">
                <a:extLst>
                  <a:ext uri="{FF2B5EF4-FFF2-40B4-BE49-F238E27FC236}">
                    <a16:creationId xmlns:a16="http://schemas.microsoft.com/office/drawing/2014/main" id="{8404C373-7D56-5E46-1783-4528F509F6DF}"/>
                  </a:ext>
                </a:extLst>
              </p:cNvPr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1898;p30">
                <a:extLst>
                  <a:ext uri="{FF2B5EF4-FFF2-40B4-BE49-F238E27FC236}">
                    <a16:creationId xmlns:a16="http://schemas.microsoft.com/office/drawing/2014/main" id="{965CB795-82A5-3271-E3FB-79E223143931}"/>
                  </a:ext>
                </a:extLst>
              </p:cNvPr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1899;p30">
                <a:extLst>
                  <a:ext uri="{FF2B5EF4-FFF2-40B4-BE49-F238E27FC236}">
                    <a16:creationId xmlns:a16="http://schemas.microsoft.com/office/drawing/2014/main" id="{4880F401-7250-2613-4FA0-7C5EA280431D}"/>
                  </a:ext>
                </a:extLst>
              </p:cNvPr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1900;p30">
                <a:extLst>
                  <a:ext uri="{FF2B5EF4-FFF2-40B4-BE49-F238E27FC236}">
                    <a16:creationId xmlns:a16="http://schemas.microsoft.com/office/drawing/2014/main" id="{3B5B4F97-628B-E132-8D6A-40ADDCCC992F}"/>
                  </a:ext>
                </a:extLst>
              </p:cNvPr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1901;p30">
                <a:extLst>
                  <a:ext uri="{FF2B5EF4-FFF2-40B4-BE49-F238E27FC236}">
                    <a16:creationId xmlns:a16="http://schemas.microsoft.com/office/drawing/2014/main" id="{1A1260A9-499A-A566-376A-9520F8E4B8D9}"/>
                  </a:ext>
                </a:extLst>
              </p:cNvPr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1902;p30">
                <a:extLst>
                  <a:ext uri="{FF2B5EF4-FFF2-40B4-BE49-F238E27FC236}">
                    <a16:creationId xmlns:a16="http://schemas.microsoft.com/office/drawing/2014/main" id="{49594104-1370-2A86-E8E9-4A3445FFF172}"/>
                  </a:ext>
                </a:extLst>
              </p:cNvPr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1903;p30">
                <a:extLst>
                  <a:ext uri="{FF2B5EF4-FFF2-40B4-BE49-F238E27FC236}">
                    <a16:creationId xmlns:a16="http://schemas.microsoft.com/office/drawing/2014/main" id="{62669430-C47B-064C-A235-8137AD2AF9A2}"/>
                  </a:ext>
                </a:extLst>
              </p:cNvPr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1904;p30">
                <a:extLst>
                  <a:ext uri="{FF2B5EF4-FFF2-40B4-BE49-F238E27FC236}">
                    <a16:creationId xmlns:a16="http://schemas.microsoft.com/office/drawing/2014/main" id="{EF78E31B-B2F0-5985-2A52-64EA569275CF}"/>
                  </a:ext>
                </a:extLst>
              </p:cNvPr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1905;p30">
                <a:extLst>
                  <a:ext uri="{FF2B5EF4-FFF2-40B4-BE49-F238E27FC236}">
                    <a16:creationId xmlns:a16="http://schemas.microsoft.com/office/drawing/2014/main" id="{763232BA-3300-4E25-31D6-39421BFA9BBD}"/>
                  </a:ext>
                </a:extLst>
              </p:cNvPr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1906;p30">
                <a:extLst>
                  <a:ext uri="{FF2B5EF4-FFF2-40B4-BE49-F238E27FC236}">
                    <a16:creationId xmlns:a16="http://schemas.microsoft.com/office/drawing/2014/main" id="{F10016DF-6379-0810-489C-B6058B996FC2}"/>
                  </a:ext>
                </a:extLst>
              </p:cNvPr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1907;p30">
                <a:extLst>
                  <a:ext uri="{FF2B5EF4-FFF2-40B4-BE49-F238E27FC236}">
                    <a16:creationId xmlns:a16="http://schemas.microsoft.com/office/drawing/2014/main" id="{F9220EE0-5859-F198-EA82-AAA8520620B0}"/>
                  </a:ext>
                </a:extLst>
              </p:cNvPr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3" name="Google Shape;1908;p30">
              <a:extLst>
                <a:ext uri="{FF2B5EF4-FFF2-40B4-BE49-F238E27FC236}">
                  <a16:creationId xmlns:a16="http://schemas.microsoft.com/office/drawing/2014/main" id="{F2E9D584-F438-1550-6662-9DC295DAEAA7}"/>
                </a:ext>
              </a:extLst>
            </p:cNvPr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592" name="Google Shape;1909;p30">
                <a:extLst>
                  <a:ext uri="{FF2B5EF4-FFF2-40B4-BE49-F238E27FC236}">
                    <a16:creationId xmlns:a16="http://schemas.microsoft.com/office/drawing/2014/main" id="{CF559028-58FD-98BB-DBE6-BA7A01A61541}"/>
                  </a:ext>
                </a:extLst>
              </p:cNvPr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1910;p30">
                <a:extLst>
                  <a:ext uri="{FF2B5EF4-FFF2-40B4-BE49-F238E27FC236}">
                    <a16:creationId xmlns:a16="http://schemas.microsoft.com/office/drawing/2014/main" id="{2EF34C77-E316-C1F0-8E37-C693F5225C58}"/>
                  </a:ext>
                </a:extLst>
              </p:cNvPr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1911;p30">
                <a:extLst>
                  <a:ext uri="{FF2B5EF4-FFF2-40B4-BE49-F238E27FC236}">
                    <a16:creationId xmlns:a16="http://schemas.microsoft.com/office/drawing/2014/main" id="{04FA89F7-DBE9-ED59-72E2-1FC8D458E5BD}"/>
                  </a:ext>
                </a:extLst>
              </p:cNvPr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1912;p30">
                <a:extLst>
                  <a:ext uri="{FF2B5EF4-FFF2-40B4-BE49-F238E27FC236}">
                    <a16:creationId xmlns:a16="http://schemas.microsoft.com/office/drawing/2014/main" id="{51A19166-8DD2-090A-F9FE-114D7F99A36D}"/>
                  </a:ext>
                </a:extLst>
              </p:cNvPr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1913;p30">
                <a:extLst>
                  <a:ext uri="{FF2B5EF4-FFF2-40B4-BE49-F238E27FC236}">
                    <a16:creationId xmlns:a16="http://schemas.microsoft.com/office/drawing/2014/main" id="{5FE7C220-2F88-5C23-8105-0C70ACC29982}"/>
                  </a:ext>
                </a:extLst>
              </p:cNvPr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1914;p30">
                <a:extLst>
                  <a:ext uri="{FF2B5EF4-FFF2-40B4-BE49-F238E27FC236}">
                    <a16:creationId xmlns:a16="http://schemas.microsoft.com/office/drawing/2014/main" id="{E13C2265-CCAE-C395-06D7-4A40793B6588}"/>
                  </a:ext>
                </a:extLst>
              </p:cNvPr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1915;p30">
                <a:extLst>
                  <a:ext uri="{FF2B5EF4-FFF2-40B4-BE49-F238E27FC236}">
                    <a16:creationId xmlns:a16="http://schemas.microsoft.com/office/drawing/2014/main" id="{00C2D2B1-7DFA-D115-4275-1FF517FC0FDA}"/>
                  </a:ext>
                </a:extLst>
              </p:cNvPr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1916;p30">
                <a:extLst>
                  <a:ext uri="{FF2B5EF4-FFF2-40B4-BE49-F238E27FC236}">
                    <a16:creationId xmlns:a16="http://schemas.microsoft.com/office/drawing/2014/main" id="{51C4D363-9EF0-0AA4-66CC-E8DA57D2D2CC}"/>
                  </a:ext>
                </a:extLst>
              </p:cNvPr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1917;p30">
                <a:extLst>
                  <a:ext uri="{FF2B5EF4-FFF2-40B4-BE49-F238E27FC236}">
                    <a16:creationId xmlns:a16="http://schemas.microsoft.com/office/drawing/2014/main" id="{15A86C05-2A7E-6AEF-35F9-55F92957A27D}"/>
                  </a:ext>
                </a:extLst>
              </p:cNvPr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1918;p30">
                <a:extLst>
                  <a:ext uri="{FF2B5EF4-FFF2-40B4-BE49-F238E27FC236}">
                    <a16:creationId xmlns:a16="http://schemas.microsoft.com/office/drawing/2014/main" id="{2E263A97-27AA-C798-95CA-D3F3B9DFE24E}"/>
                  </a:ext>
                </a:extLst>
              </p:cNvPr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1919;p30">
                <a:extLst>
                  <a:ext uri="{FF2B5EF4-FFF2-40B4-BE49-F238E27FC236}">
                    <a16:creationId xmlns:a16="http://schemas.microsoft.com/office/drawing/2014/main" id="{F146D936-B08C-DFE8-8CBD-B6EFB2BF7ABF}"/>
                  </a:ext>
                </a:extLst>
              </p:cNvPr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1920;p30">
                <a:extLst>
                  <a:ext uri="{FF2B5EF4-FFF2-40B4-BE49-F238E27FC236}">
                    <a16:creationId xmlns:a16="http://schemas.microsoft.com/office/drawing/2014/main" id="{0E25CA63-1120-9734-7A33-45A64A0F55C0}"/>
                  </a:ext>
                </a:extLst>
              </p:cNvPr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8" name="Google Shape;1921;p30">
                <a:extLst>
                  <a:ext uri="{FF2B5EF4-FFF2-40B4-BE49-F238E27FC236}">
                    <a16:creationId xmlns:a16="http://schemas.microsoft.com/office/drawing/2014/main" id="{9D41CAE6-4109-7911-0FD6-FF9FEF0B3FF3}"/>
                  </a:ext>
                </a:extLst>
              </p:cNvPr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1922;p30">
                <a:extLst>
                  <a:ext uri="{FF2B5EF4-FFF2-40B4-BE49-F238E27FC236}">
                    <a16:creationId xmlns:a16="http://schemas.microsoft.com/office/drawing/2014/main" id="{C9639783-3E87-24A1-9B64-AF950F956CC0}"/>
                  </a:ext>
                </a:extLst>
              </p:cNvPr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1923;p30">
                <a:extLst>
                  <a:ext uri="{FF2B5EF4-FFF2-40B4-BE49-F238E27FC236}">
                    <a16:creationId xmlns:a16="http://schemas.microsoft.com/office/drawing/2014/main" id="{975998E8-A130-E27A-402F-449162B62ACA}"/>
                  </a:ext>
                </a:extLst>
              </p:cNvPr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1924;p30">
                <a:extLst>
                  <a:ext uri="{FF2B5EF4-FFF2-40B4-BE49-F238E27FC236}">
                    <a16:creationId xmlns:a16="http://schemas.microsoft.com/office/drawing/2014/main" id="{C58A5826-095F-E565-9994-235662DAC526}"/>
                  </a:ext>
                </a:extLst>
              </p:cNvPr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1925;p30">
                <a:extLst>
                  <a:ext uri="{FF2B5EF4-FFF2-40B4-BE49-F238E27FC236}">
                    <a16:creationId xmlns:a16="http://schemas.microsoft.com/office/drawing/2014/main" id="{4C46AEDD-BDA0-16B9-20BD-754100C36491}"/>
                  </a:ext>
                </a:extLst>
              </p:cNvPr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54" name="Google Shape;1926;p30">
              <a:extLst>
                <a:ext uri="{FF2B5EF4-FFF2-40B4-BE49-F238E27FC236}">
                  <a16:creationId xmlns:a16="http://schemas.microsoft.com/office/drawing/2014/main" id="{C543FE1F-11B6-FEA5-36FA-AC57153E7F9D}"/>
                </a:ext>
              </a:extLst>
            </p:cNvPr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1927;p30">
              <a:extLst>
                <a:ext uri="{FF2B5EF4-FFF2-40B4-BE49-F238E27FC236}">
                  <a16:creationId xmlns:a16="http://schemas.microsoft.com/office/drawing/2014/main" id="{3BD8C1BE-3B00-E770-8274-C9712E2084AA}"/>
                </a:ext>
              </a:extLst>
            </p:cNvPr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1928;p30">
              <a:extLst>
                <a:ext uri="{FF2B5EF4-FFF2-40B4-BE49-F238E27FC236}">
                  <a16:creationId xmlns:a16="http://schemas.microsoft.com/office/drawing/2014/main" id="{37B1E39D-ED43-AB4A-5AC1-07086EE04E63}"/>
                </a:ext>
              </a:extLst>
            </p:cNvPr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1929;p30">
              <a:extLst>
                <a:ext uri="{FF2B5EF4-FFF2-40B4-BE49-F238E27FC236}">
                  <a16:creationId xmlns:a16="http://schemas.microsoft.com/office/drawing/2014/main" id="{48A140F0-5D0F-EF42-A197-1CAD91D92E12}"/>
                </a:ext>
              </a:extLst>
            </p:cNvPr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1930;p30">
              <a:extLst>
                <a:ext uri="{FF2B5EF4-FFF2-40B4-BE49-F238E27FC236}">
                  <a16:creationId xmlns:a16="http://schemas.microsoft.com/office/drawing/2014/main" id="{7B00A4C2-6FD0-16B6-B5CF-50BCA98C10C6}"/>
                </a:ext>
              </a:extLst>
            </p:cNvPr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1931;p30">
              <a:extLst>
                <a:ext uri="{FF2B5EF4-FFF2-40B4-BE49-F238E27FC236}">
                  <a16:creationId xmlns:a16="http://schemas.microsoft.com/office/drawing/2014/main" id="{9B4EFE20-A888-190E-0BE1-F1166590EC64}"/>
                </a:ext>
              </a:extLst>
            </p:cNvPr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1932;p30">
              <a:extLst>
                <a:ext uri="{FF2B5EF4-FFF2-40B4-BE49-F238E27FC236}">
                  <a16:creationId xmlns:a16="http://schemas.microsoft.com/office/drawing/2014/main" id="{B3237F74-9741-5C5C-91E7-FB52BCB21220}"/>
                </a:ext>
              </a:extLst>
            </p:cNvPr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1933;p30">
              <a:extLst>
                <a:ext uri="{FF2B5EF4-FFF2-40B4-BE49-F238E27FC236}">
                  <a16:creationId xmlns:a16="http://schemas.microsoft.com/office/drawing/2014/main" id="{0B3D0C4E-E9BE-7D66-1B06-FC08F997C01A}"/>
                </a:ext>
              </a:extLst>
            </p:cNvPr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1934;p30">
              <a:extLst>
                <a:ext uri="{FF2B5EF4-FFF2-40B4-BE49-F238E27FC236}">
                  <a16:creationId xmlns:a16="http://schemas.microsoft.com/office/drawing/2014/main" id="{006DF817-B9DF-0B89-C198-5215DD2E8872}"/>
                </a:ext>
              </a:extLst>
            </p:cNvPr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1935;p30">
              <a:extLst>
                <a:ext uri="{FF2B5EF4-FFF2-40B4-BE49-F238E27FC236}">
                  <a16:creationId xmlns:a16="http://schemas.microsoft.com/office/drawing/2014/main" id="{AB2A4334-0EDC-BDF7-0826-B60D9711CAFE}"/>
                </a:ext>
              </a:extLst>
            </p:cNvPr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1936;p30">
              <a:extLst>
                <a:ext uri="{FF2B5EF4-FFF2-40B4-BE49-F238E27FC236}">
                  <a16:creationId xmlns:a16="http://schemas.microsoft.com/office/drawing/2014/main" id="{4260C7EF-2CFC-44D8-2304-BA6B79369B57}"/>
                </a:ext>
              </a:extLst>
            </p:cNvPr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1937;p30">
              <a:extLst>
                <a:ext uri="{FF2B5EF4-FFF2-40B4-BE49-F238E27FC236}">
                  <a16:creationId xmlns:a16="http://schemas.microsoft.com/office/drawing/2014/main" id="{7970D7AC-C39E-2561-BBEF-F547014FB916}"/>
                </a:ext>
              </a:extLst>
            </p:cNvPr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1938;p30">
              <a:extLst>
                <a:ext uri="{FF2B5EF4-FFF2-40B4-BE49-F238E27FC236}">
                  <a16:creationId xmlns:a16="http://schemas.microsoft.com/office/drawing/2014/main" id="{E3B2E954-68B8-B785-6251-D3B499A0AA77}"/>
                </a:ext>
              </a:extLst>
            </p:cNvPr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1939;p30">
              <a:extLst>
                <a:ext uri="{FF2B5EF4-FFF2-40B4-BE49-F238E27FC236}">
                  <a16:creationId xmlns:a16="http://schemas.microsoft.com/office/drawing/2014/main" id="{30A93962-DAE1-79C5-8C7B-A3B3A46E4659}"/>
                </a:ext>
              </a:extLst>
            </p:cNvPr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1940;p30">
              <a:extLst>
                <a:ext uri="{FF2B5EF4-FFF2-40B4-BE49-F238E27FC236}">
                  <a16:creationId xmlns:a16="http://schemas.microsoft.com/office/drawing/2014/main" id="{2CFEB099-F48B-8096-7D8D-064524FBC6D3}"/>
                </a:ext>
              </a:extLst>
            </p:cNvPr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1941;p30">
              <a:extLst>
                <a:ext uri="{FF2B5EF4-FFF2-40B4-BE49-F238E27FC236}">
                  <a16:creationId xmlns:a16="http://schemas.microsoft.com/office/drawing/2014/main" id="{644947FD-37B0-9B0B-2D50-E5BB9C998080}"/>
                </a:ext>
              </a:extLst>
            </p:cNvPr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1942;p30">
              <a:extLst>
                <a:ext uri="{FF2B5EF4-FFF2-40B4-BE49-F238E27FC236}">
                  <a16:creationId xmlns:a16="http://schemas.microsoft.com/office/drawing/2014/main" id="{BAE750EA-B019-22B5-7940-87D60915CF49}"/>
                </a:ext>
              </a:extLst>
            </p:cNvPr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1943;p30">
              <a:extLst>
                <a:ext uri="{FF2B5EF4-FFF2-40B4-BE49-F238E27FC236}">
                  <a16:creationId xmlns:a16="http://schemas.microsoft.com/office/drawing/2014/main" id="{E4F0DDCB-193C-48A7-8A9C-874866598705}"/>
                </a:ext>
              </a:extLst>
            </p:cNvPr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1944;p30">
              <a:extLst>
                <a:ext uri="{FF2B5EF4-FFF2-40B4-BE49-F238E27FC236}">
                  <a16:creationId xmlns:a16="http://schemas.microsoft.com/office/drawing/2014/main" id="{F73CA6F4-B95B-B224-3500-2BFCCFBFCD29}"/>
                </a:ext>
              </a:extLst>
            </p:cNvPr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1945;p30">
              <a:extLst>
                <a:ext uri="{FF2B5EF4-FFF2-40B4-BE49-F238E27FC236}">
                  <a16:creationId xmlns:a16="http://schemas.microsoft.com/office/drawing/2014/main" id="{7A8FFFCD-B383-3145-5979-092B098FB47D}"/>
                </a:ext>
              </a:extLst>
            </p:cNvPr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1946;p30">
              <a:extLst>
                <a:ext uri="{FF2B5EF4-FFF2-40B4-BE49-F238E27FC236}">
                  <a16:creationId xmlns:a16="http://schemas.microsoft.com/office/drawing/2014/main" id="{E7F57D08-58C4-2AE7-2F60-139902F1465C}"/>
                </a:ext>
              </a:extLst>
            </p:cNvPr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1947;p30">
              <a:extLst>
                <a:ext uri="{FF2B5EF4-FFF2-40B4-BE49-F238E27FC236}">
                  <a16:creationId xmlns:a16="http://schemas.microsoft.com/office/drawing/2014/main" id="{7FAACDE4-31F3-1F17-5E28-F673002AE056}"/>
                </a:ext>
              </a:extLst>
            </p:cNvPr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1948;p30">
              <a:extLst>
                <a:ext uri="{FF2B5EF4-FFF2-40B4-BE49-F238E27FC236}">
                  <a16:creationId xmlns:a16="http://schemas.microsoft.com/office/drawing/2014/main" id="{57C1DEF8-AF47-B54E-FE9A-AE788CABAC12}"/>
                </a:ext>
              </a:extLst>
            </p:cNvPr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1949;p30">
              <a:extLst>
                <a:ext uri="{FF2B5EF4-FFF2-40B4-BE49-F238E27FC236}">
                  <a16:creationId xmlns:a16="http://schemas.microsoft.com/office/drawing/2014/main" id="{E935A13C-A1C7-5A18-DC5D-5EB1040F564F}"/>
                </a:ext>
              </a:extLst>
            </p:cNvPr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1950;p30">
              <a:extLst>
                <a:ext uri="{FF2B5EF4-FFF2-40B4-BE49-F238E27FC236}">
                  <a16:creationId xmlns:a16="http://schemas.microsoft.com/office/drawing/2014/main" id="{6DC72A7A-4C2C-FAE2-D926-2418750631E1}"/>
                </a:ext>
              </a:extLst>
            </p:cNvPr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1951;p30">
              <a:extLst>
                <a:ext uri="{FF2B5EF4-FFF2-40B4-BE49-F238E27FC236}">
                  <a16:creationId xmlns:a16="http://schemas.microsoft.com/office/drawing/2014/main" id="{DB0E6BF1-DB62-7F8C-DE05-7211E712E40E}"/>
                </a:ext>
              </a:extLst>
            </p:cNvPr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1952;p30">
              <a:extLst>
                <a:ext uri="{FF2B5EF4-FFF2-40B4-BE49-F238E27FC236}">
                  <a16:creationId xmlns:a16="http://schemas.microsoft.com/office/drawing/2014/main" id="{F7476248-620C-E8C4-8D4F-E60A474A620C}"/>
                </a:ext>
              </a:extLst>
            </p:cNvPr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1953;p30">
              <a:extLst>
                <a:ext uri="{FF2B5EF4-FFF2-40B4-BE49-F238E27FC236}">
                  <a16:creationId xmlns:a16="http://schemas.microsoft.com/office/drawing/2014/main" id="{272BFD28-257F-B3F7-9A9A-5AFDDCB9E85E}"/>
                </a:ext>
              </a:extLst>
            </p:cNvPr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1954;p30">
              <a:extLst>
                <a:ext uri="{FF2B5EF4-FFF2-40B4-BE49-F238E27FC236}">
                  <a16:creationId xmlns:a16="http://schemas.microsoft.com/office/drawing/2014/main" id="{06769DB7-43DC-BDD1-BD6F-9D21153D2EED}"/>
                </a:ext>
              </a:extLst>
            </p:cNvPr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1955;p30">
              <a:extLst>
                <a:ext uri="{FF2B5EF4-FFF2-40B4-BE49-F238E27FC236}">
                  <a16:creationId xmlns:a16="http://schemas.microsoft.com/office/drawing/2014/main" id="{C77BFA6A-CF08-AE53-F908-6AC3317D012F}"/>
                </a:ext>
              </a:extLst>
            </p:cNvPr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727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Overview</a:t>
            </a:r>
            <a:endParaRPr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Interacting with Related Data</a:t>
            </a:r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240886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Database relationships and EF Core</a:t>
            </a:r>
          </a:p>
          <a:p>
            <a:pPr lvl="1"/>
            <a:r>
              <a:rPr lang="en-US"/>
              <a:t>One to One</a:t>
            </a:r>
          </a:p>
          <a:p>
            <a:pPr lvl="1"/>
            <a:r>
              <a:rPr lang="en-US"/>
              <a:t>One to Many</a:t>
            </a:r>
          </a:p>
          <a:p>
            <a:pPr lvl="1"/>
            <a:r>
              <a:rPr lang="en-US"/>
              <a:t>Many to Many</a:t>
            </a:r>
          </a:p>
          <a:p>
            <a:r>
              <a:rPr lang="en-US"/>
              <a:t>Setting up foreign keys and navigation properties</a:t>
            </a:r>
          </a:p>
          <a:p>
            <a:r>
              <a:rPr lang="en-US"/>
              <a:t>Managing and interacting with related data</a:t>
            </a:r>
          </a:p>
          <a:p>
            <a:r>
              <a:rPr lang="en-US"/>
              <a:t>Lazy vs. Eager Loading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356350" y="78703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64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Relationships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A relationship defines how two entities relate to each other. </a:t>
            </a:r>
          </a:p>
          <a:p>
            <a:r>
              <a:rPr lang="en-US"/>
              <a:t>For example:</a:t>
            </a:r>
          </a:p>
          <a:p>
            <a:pPr lvl="1"/>
            <a:r>
              <a:rPr lang="en-US"/>
              <a:t>Each league has one or more teams. (1:M)</a:t>
            </a:r>
          </a:p>
          <a:p>
            <a:pPr lvl="1"/>
            <a:r>
              <a:rPr lang="en-US"/>
              <a:t>A coach is assigned to a team (1:1)</a:t>
            </a:r>
          </a:p>
          <a:p>
            <a:pPr lvl="1"/>
            <a:r>
              <a:rPr lang="en-US"/>
              <a:t>Matches are played by many teams (M:N)</a:t>
            </a:r>
          </a:p>
          <a:p>
            <a:r>
              <a:rPr lang="en-US"/>
              <a:t>In EF Core data models, properties are added relative to the related tables (Navigation properties)</a:t>
            </a:r>
            <a:br>
              <a:rPr lang="en-US"/>
            </a:br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356350" y="78703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385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lang="en-US"/>
              <a:t>n</a:t>
            </a:r>
            <a:r>
              <a:rPr lang="en"/>
              <a:t>e to many 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One record is related to, or referenced by several other </a:t>
            </a:r>
          </a:p>
          <a:p>
            <a:pPr lvl="1"/>
            <a:r>
              <a:rPr lang="en-US"/>
              <a:t>Parent entity should have a collection of the related entity </a:t>
            </a:r>
          </a:p>
          <a:p>
            <a:pPr lvl="1"/>
            <a:r>
              <a:rPr lang="en-US"/>
              <a:t>Related entity, or child, should have FK and navigation properties representing the parent.</a:t>
            </a:r>
          </a:p>
          <a:p>
            <a:pPr lvl="1"/>
            <a:r>
              <a:rPr lang="en-US"/>
              <a:t>Use nullable types for optional relationships</a:t>
            </a:r>
          </a:p>
          <a:p>
            <a:r>
              <a:rPr lang="en-US"/>
              <a:t>By using proper conventions, the relationship will be discovered by EF Core 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356350" y="78703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671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to many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Many-to-many relationships are used when any number of records of one entity type is associated with any number of records of the same or another entity type. </a:t>
            </a:r>
          </a:p>
          <a:p>
            <a:r>
              <a:rPr lang="en-US"/>
              <a:t>Needs a linker table to facilitate the associations</a:t>
            </a:r>
          </a:p>
          <a:p>
            <a:pPr lvl="1"/>
            <a:r>
              <a:rPr lang="en-US"/>
              <a:t>E.g. Matches will link many teams to many teams</a:t>
            </a:r>
          </a:p>
          <a:p>
            <a:r>
              <a:rPr lang="en-US"/>
              <a:t>Collection navigation properties should be placed in both related entities.</a:t>
            </a:r>
          </a:p>
          <a:p>
            <a:pPr lvl="1"/>
            <a:r>
              <a:rPr lang="en-US"/>
              <a:t>EF Core can automatically create linker table 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356350" y="78703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9831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to many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7222507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Manually create a linker entity</a:t>
            </a:r>
          </a:p>
          <a:p>
            <a:pPr lvl="1"/>
            <a:r>
              <a:rPr lang="en-US"/>
              <a:t>Add FK references to related entities</a:t>
            </a:r>
          </a:p>
          <a:p>
            <a:pPr lvl="1"/>
            <a:r>
              <a:rPr lang="en-US"/>
              <a:t>E.g. Matches – Entity</a:t>
            </a:r>
          </a:p>
          <a:p>
            <a:pPr lvl="2"/>
            <a:r>
              <a:rPr lang="en-US"/>
              <a:t>FK – </a:t>
            </a:r>
            <a:r>
              <a:rPr lang="en-US" err="1"/>
              <a:t>HomeTeamId</a:t>
            </a:r>
            <a:r>
              <a:rPr lang="en-US"/>
              <a:t> (</a:t>
            </a:r>
            <a:r>
              <a:rPr lang="en-US" err="1"/>
              <a:t>HomeTeam</a:t>
            </a:r>
            <a:r>
              <a:rPr lang="en-US"/>
              <a:t> navigation property)</a:t>
            </a:r>
          </a:p>
          <a:p>
            <a:pPr lvl="2"/>
            <a:r>
              <a:rPr lang="en-US"/>
              <a:t>FK – </a:t>
            </a:r>
            <a:r>
              <a:rPr lang="en-US" err="1"/>
              <a:t>AwayTeamId</a:t>
            </a:r>
            <a:r>
              <a:rPr lang="en-US"/>
              <a:t> (</a:t>
            </a:r>
            <a:r>
              <a:rPr lang="en-US" err="1"/>
              <a:t>AwayTeam</a:t>
            </a:r>
            <a:r>
              <a:rPr lang="en-US"/>
              <a:t> navigation property)</a:t>
            </a:r>
          </a:p>
          <a:p>
            <a:r>
              <a:rPr lang="en-US"/>
              <a:t>Might require manual configuration where FK names and navigation properties don’t follow </a:t>
            </a:r>
            <a:r>
              <a:rPr lang="en-US" err="1"/>
              <a:t>convetions</a:t>
            </a:r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575425" y="3996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861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to one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322031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One record of an entity is related to one record of another entity</a:t>
            </a:r>
          </a:p>
          <a:p>
            <a:r>
              <a:rPr lang="en-US"/>
              <a:t>In EF Core, always define a parent/child</a:t>
            </a:r>
          </a:p>
          <a:p>
            <a:pPr lvl="1"/>
            <a:r>
              <a:rPr lang="en-US"/>
              <a:t>Navigations on both sides, with one FK</a:t>
            </a:r>
          </a:p>
          <a:p>
            <a:pPr lvl="1"/>
            <a:r>
              <a:rPr lang="en-US"/>
              <a:t>Navigation on one side, FK on the other</a:t>
            </a:r>
          </a:p>
          <a:p>
            <a:pPr lvl="1"/>
            <a:r>
              <a:rPr lang="en-US"/>
              <a:t>Navigations on both sides – manual configuration</a:t>
            </a:r>
          </a:p>
          <a:p>
            <a:r>
              <a:rPr lang="en-US"/>
              <a:t>Can be optional or required</a:t>
            </a:r>
          </a:p>
          <a:p>
            <a:pPr lvl="1"/>
            <a:r>
              <a:rPr lang="en-US"/>
              <a:t>Use nullable types for optional relationships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356350" y="78703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9152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244516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Loading Related Data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There are three common EF Core patterns used to load related data.</a:t>
            </a:r>
          </a:p>
          <a:p>
            <a:pPr lvl="1"/>
            <a:r>
              <a:rPr lang="en-US"/>
              <a:t>Eager loading: related data is loaded from the database as part of the initial query.</a:t>
            </a:r>
          </a:p>
          <a:p>
            <a:pPr lvl="1"/>
            <a:r>
              <a:rPr lang="en-US"/>
              <a:t>Explicit loading: related data is explicitly loaded from the database later.</a:t>
            </a:r>
          </a:p>
          <a:p>
            <a:pPr lvl="1"/>
            <a:r>
              <a:rPr lang="en-US"/>
              <a:t>Lazy loading: related data is loaded from the database accessing the navigation property.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821025" y="605600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8800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2077" name="Google Shape;2077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78" name="Google Shape;2078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34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5" name="Google Shape;2135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36" name="Google Shape;2136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37" name="Google Shape;2137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40" name="Google Shape;2140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41" name="Google Shape;2141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2" name="Google Shape;2142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43" name="Google Shape;2143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0" name="Google Shape;2190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1" name="Google Shape;2191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2" name="Google Shape;2192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3" name="Google Shape;2193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4" name="Google Shape;2194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5" name="Google Shape;2195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6" name="Google Shape;2196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7" name="Google Shape;2197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0" name="Google Shape;2200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1" name="Google Shape;2201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2" name="Google Shape;2202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3" name="Google Shape;2203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4" name="Google Shape;2204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5" name="Google Shape;2205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6" name="Google Shape;2206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207" name="Google Shape;2207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208" name="Google Shape;2208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209" name="Google Shape;2209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0" name="Google Shape;2210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1" name="Google Shape;2211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2" name="Google Shape;2212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3" name="Google Shape;2213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214" name="Google Shape;2214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5" name="Google Shape;2215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6" name="Google Shape;2216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17" name="Google Shape;2217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669925" y="1148299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See you in the course!</a:t>
            </a:r>
            <a:endParaRPr sz="7200"/>
          </a:p>
        </p:txBody>
      </p:sp>
    </p:spTree>
    <p:extLst>
      <p:ext uri="{BB962C8B-B14F-4D97-AF65-F5344CB8AC3E}">
        <p14:creationId xmlns:p14="http://schemas.microsoft.com/office/powerpoint/2010/main" val="324032525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244516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Eager Loading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Use the Include() method to load related data in a query</a:t>
            </a:r>
          </a:p>
          <a:p>
            <a:r>
              <a:rPr lang="en-US"/>
              <a:t>Eager loading of a collection navigation may cause performance issues.</a:t>
            </a:r>
          </a:p>
          <a:p>
            <a:pPr lvl="1"/>
            <a:r>
              <a:rPr lang="en-US"/>
              <a:t>Use </a:t>
            </a:r>
            <a:r>
              <a:rPr lang="en-US" err="1"/>
              <a:t>AsSplitQuery</a:t>
            </a:r>
            <a:r>
              <a:rPr lang="en-US"/>
              <a:t>() as needed.</a:t>
            </a:r>
          </a:p>
          <a:p>
            <a:r>
              <a:rPr lang="en-US"/>
              <a:t>Include() allows Where() methods for filtering</a:t>
            </a:r>
          </a:p>
          <a:p>
            <a:pPr lvl="1"/>
            <a:r>
              <a:rPr lang="en-US"/>
              <a:t>If tracking is enabled, then the filter might return tracked records, which might be incorrect data</a:t>
            </a:r>
          </a:p>
          <a:p>
            <a:r>
              <a:rPr lang="en-US"/>
              <a:t>Use </a:t>
            </a:r>
            <a:r>
              <a:rPr lang="en-US" err="1"/>
              <a:t>ThenInclude</a:t>
            </a:r>
            <a:r>
              <a:rPr lang="en-US"/>
              <a:t>() to get more dependencies</a:t>
            </a:r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356350" y="78703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7492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244516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Explicit Loading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Explicitly load a navigation property with the </a:t>
            </a:r>
            <a:r>
              <a:rPr lang="en-US" err="1"/>
              <a:t>DbContext.Entry</a:t>
            </a:r>
            <a:r>
              <a:rPr lang="en-US"/>
              <a:t>(...) API.</a:t>
            </a:r>
          </a:p>
          <a:p>
            <a:r>
              <a:rPr lang="en-US"/>
              <a:t>Data can be explicitly loaded by executing a separate query that returns the related entities. </a:t>
            </a:r>
          </a:p>
          <a:p>
            <a:r>
              <a:rPr lang="en-US"/>
              <a:t>If change tracking is enabled, EF Core will set the navigation properties of the newly-loaded entity to refer to any entities already loaded.</a:t>
            </a:r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356350" y="78703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3567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244516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Lazy Loading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Requires the </a:t>
            </a:r>
            <a:r>
              <a:rPr lang="en-US" b="1" err="1"/>
              <a:t>Microsoft.EntityFrameworkCore.Proxies</a:t>
            </a:r>
            <a:r>
              <a:rPr lang="en-US"/>
              <a:t> package</a:t>
            </a:r>
          </a:p>
          <a:p>
            <a:r>
              <a:rPr lang="en-US"/>
              <a:t>Enabled with the </a:t>
            </a:r>
            <a:r>
              <a:rPr lang="en-US" b="1" err="1"/>
              <a:t>UseLazyLoadingProxies</a:t>
            </a:r>
            <a:r>
              <a:rPr lang="en-US" b="1"/>
              <a:t>()</a:t>
            </a:r>
            <a:r>
              <a:rPr lang="en-US"/>
              <a:t> added to the </a:t>
            </a:r>
            <a:r>
              <a:rPr lang="en-US" b="1" err="1"/>
              <a:t>DbContext</a:t>
            </a:r>
            <a:r>
              <a:rPr lang="en-US" b="1"/>
              <a:t> </a:t>
            </a:r>
            <a:r>
              <a:rPr lang="en-US"/>
              <a:t>config</a:t>
            </a:r>
          </a:p>
          <a:p>
            <a:r>
              <a:rPr lang="en-US"/>
              <a:t>Navigation properties must </a:t>
            </a:r>
            <a:r>
              <a:rPr lang="en-US" b="1"/>
              <a:t>virtual</a:t>
            </a:r>
            <a:r>
              <a:rPr lang="en-US"/>
              <a:t> </a:t>
            </a:r>
          </a:p>
          <a:p>
            <a:r>
              <a:rPr lang="en-US"/>
              <a:t>Can cause extra database roundtrips (the so-called N+1 problem).</a:t>
            </a:r>
          </a:p>
          <a:p>
            <a:r>
              <a:rPr lang="en-US"/>
              <a:t>Generally not recommended</a:t>
            </a:r>
            <a:br>
              <a:rPr lang="en-US"/>
            </a:br>
            <a:endParaRPr lang="en-US"/>
          </a:p>
          <a:p>
            <a:endParaRPr lang="en-US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356350" y="78703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919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244516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Delete Behaviors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Cascading deletes are needed when a dependent/child entity doesn’t need to exist without the principal/parent. </a:t>
            </a:r>
          </a:p>
          <a:p>
            <a:pPr lvl="1"/>
            <a:r>
              <a:rPr lang="en-US" dirty="0"/>
              <a:t>Default for required relationships</a:t>
            </a:r>
          </a:p>
          <a:p>
            <a:endParaRPr lang="en-US" dirty="0"/>
          </a:p>
          <a:p>
            <a:r>
              <a:rPr lang="en-US" dirty="0"/>
              <a:t>Dangerous when multiple records depend on the parent. </a:t>
            </a:r>
            <a:br>
              <a:rPr lang="en-US" dirty="0"/>
            </a:br>
            <a:r>
              <a:rPr lang="en-US" dirty="0"/>
              <a:t>	E.g. Team – Matches</a:t>
            </a:r>
          </a:p>
          <a:p>
            <a:endParaRPr lang="en-US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759575" y="326866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98" name="Picture 797">
            <a:extLst>
              <a:ext uri="{FF2B5EF4-FFF2-40B4-BE49-F238E27FC236}">
                <a16:creationId xmlns:a16="http://schemas.microsoft.com/office/drawing/2014/main" id="{2F42FCEE-17BD-93E4-1DD6-8C5F7C49E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5709" y="3683766"/>
            <a:ext cx="2388759" cy="854134"/>
          </a:xfrm>
          <a:prstGeom prst="rect">
            <a:avLst/>
          </a:prstGeom>
        </p:spPr>
      </p:pic>
      <p:pic>
        <p:nvPicPr>
          <p:cNvPr id="597" name="Picture 596">
            <a:extLst>
              <a:ext uri="{FF2B5EF4-FFF2-40B4-BE49-F238E27FC236}">
                <a16:creationId xmlns:a16="http://schemas.microsoft.com/office/drawing/2014/main" id="{BD879C47-4379-9FD2-B99C-743DBA079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6422" y="2167183"/>
            <a:ext cx="2253293" cy="846555"/>
          </a:xfrm>
          <a:prstGeom prst="rect">
            <a:avLst/>
          </a:prstGeom>
        </p:spPr>
      </p:pic>
      <p:sp>
        <p:nvSpPr>
          <p:cNvPr id="599" name="Rectangle 2">
            <a:extLst>
              <a:ext uri="{FF2B5EF4-FFF2-40B4-BE49-F238E27FC236}">
                <a16:creationId xmlns:a16="http://schemas.microsoft.com/office/drawing/2014/main" id="{7302F959-D011-4E5A-291E-273731B742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17171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80918" tIns="76176" rIns="0" bIns="7617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E6E6E6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The default for required relationships like this is 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E6E6E6"/>
                </a:solidFill>
                <a:effectLst/>
                <a:latin typeface="SFMono-Regular"/>
                <a:cs typeface="Segoe UI" panose="020B0502040204020203" pitchFamily="34" charset="0"/>
              </a:rPr>
              <a:t>Cascade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E6E6E6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21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244516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Potential Actions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  <p:graphicFrame>
        <p:nvGraphicFramePr>
          <p:cNvPr id="598" name="Table 597">
            <a:extLst>
              <a:ext uri="{FF2B5EF4-FFF2-40B4-BE49-F238E27FC236}">
                <a16:creationId xmlns:a16="http://schemas.microsoft.com/office/drawing/2014/main" id="{04A838FF-7EAC-96C0-C5E7-620B30BFD1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6872127"/>
              </p:ext>
            </p:extLst>
          </p:nvPr>
        </p:nvGraphicFramePr>
        <p:xfrm>
          <a:off x="539039" y="1356500"/>
          <a:ext cx="7544511" cy="2523561"/>
        </p:xfrm>
        <a:graphic>
          <a:graphicData uri="http://schemas.openxmlformats.org/drawingml/2006/table">
            <a:tbl>
              <a:tblPr firstRow="1">
                <a:tableStyleId>{BC89EF96-8CEA-46FF-86C4-4CE0E7609802}</a:tableStyleId>
              </a:tblPr>
              <a:tblGrid>
                <a:gridCol w="1327861">
                  <a:extLst>
                    <a:ext uri="{9D8B030D-6E8A-4147-A177-3AD203B41FA5}">
                      <a16:colId xmlns:a16="http://schemas.microsoft.com/office/drawing/2014/main" val="605479580"/>
                    </a:ext>
                  </a:extLst>
                </a:gridCol>
                <a:gridCol w="1447264">
                  <a:extLst>
                    <a:ext uri="{9D8B030D-6E8A-4147-A177-3AD203B41FA5}">
                      <a16:colId xmlns:a16="http://schemas.microsoft.com/office/drawing/2014/main" val="384234410"/>
                    </a:ext>
                  </a:extLst>
                </a:gridCol>
                <a:gridCol w="2232561">
                  <a:extLst>
                    <a:ext uri="{9D8B030D-6E8A-4147-A177-3AD203B41FA5}">
                      <a16:colId xmlns:a16="http://schemas.microsoft.com/office/drawing/2014/main" val="3360788918"/>
                    </a:ext>
                  </a:extLst>
                </a:gridCol>
                <a:gridCol w="2536825">
                  <a:extLst>
                    <a:ext uri="{9D8B030D-6E8A-4147-A177-3AD203B41FA5}">
                      <a16:colId xmlns:a16="http://schemas.microsoft.com/office/drawing/2014/main" val="2954839025"/>
                    </a:ext>
                  </a:extLst>
                </a:gridCol>
              </a:tblGrid>
              <a:tr h="450921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Delete Behavior</a:t>
                      </a: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Impact on database schema</a:t>
                      </a: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Impact on required relationship records</a:t>
                      </a: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effectLst/>
                        </a:rPr>
                        <a:t>Impact on optional relationship records</a:t>
                      </a:r>
                    </a:p>
                  </a:txBody>
                  <a:tcPr marL="78431" marR="78431" marT="39216" marB="39216"/>
                </a:tc>
                <a:extLst>
                  <a:ext uri="{0D108BD9-81ED-4DB2-BD59-A6C34878D82A}">
                    <a16:rowId xmlns:a16="http://schemas.microsoft.com/office/drawing/2014/main" val="3553045357"/>
                  </a:ext>
                </a:extLst>
              </a:tr>
              <a:tr h="450921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dirty="0">
                          <a:effectLst/>
                        </a:rPr>
                        <a:t>Cascade</a:t>
                      </a: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ON DELETE CASCADE</a:t>
                      </a: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Dependents deleted by EF 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Dependents deleted by EF 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95790"/>
                  </a:ext>
                </a:extLst>
              </a:tr>
              <a:tr h="450921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>
                          <a:effectLst/>
                        </a:rPr>
                        <a:t>Restrict</a:t>
                      </a: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ON DELETE RESTRICT</a:t>
                      </a: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Exception</a:t>
                      </a:r>
                      <a:endParaRPr lang="en-US" sz="1200" dirty="0">
                        <a:effectLst/>
                      </a:endParaRP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Dependent FKs set to null by EF 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3794922"/>
                  </a:ext>
                </a:extLst>
              </a:tr>
              <a:tr h="450921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dirty="0" err="1">
                          <a:effectLst/>
                        </a:rPr>
                        <a:t>NoAction</a:t>
                      </a:r>
                      <a:endParaRPr lang="en-US" sz="1200" b="1" dirty="0">
                        <a:effectLst/>
                      </a:endParaRP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>
                          <a:effectLst/>
                        </a:rPr>
                        <a:t>database default</a:t>
                      </a: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Exception</a:t>
                      </a:r>
                      <a:endParaRPr lang="en-US" sz="1200" dirty="0">
                        <a:effectLst/>
                      </a:endParaRP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Dependent FKs set to null by EF 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630743"/>
                  </a:ext>
                </a:extLst>
              </a:tr>
              <a:tr h="450921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dirty="0" err="1">
                          <a:effectLst/>
                        </a:rPr>
                        <a:t>SetNull</a:t>
                      </a:r>
                      <a:endParaRPr lang="en-US" sz="1200" b="1" dirty="0">
                        <a:effectLst/>
                      </a:endParaRP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dirty="0">
                          <a:effectLst/>
                        </a:rPr>
                        <a:t>ON DELETE SET NULL</a:t>
                      </a: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Exception</a:t>
                      </a:r>
                      <a:endParaRPr lang="en-US" sz="1200" dirty="0">
                        <a:effectLst/>
                      </a:endParaRPr>
                    </a:p>
                  </a:txBody>
                  <a:tcPr marL="78431" marR="78431" marT="39216" marB="39216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Dependent FKs set to null by EF 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644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223547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Review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293256" y="1261414"/>
            <a:ext cx="6421558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Managing Database relationships</a:t>
            </a:r>
          </a:p>
          <a:p>
            <a:pPr lvl="1">
              <a:buChar char="▸"/>
            </a:pPr>
            <a:r>
              <a:rPr lang="en-US" dirty="0"/>
              <a:t>One to Many, One to One, and Many to Many</a:t>
            </a:r>
          </a:p>
          <a:p>
            <a:pPr lvl="1">
              <a:buChar char="▸"/>
            </a:pPr>
            <a:r>
              <a:rPr lang="en-US" dirty="0"/>
              <a:t>Required vs. Optional Relationships</a:t>
            </a:r>
          </a:p>
          <a:p>
            <a:pPr lvl="1">
              <a:buChar char="▸"/>
            </a:pPr>
            <a:r>
              <a:rPr lang="en-US" dirty="0"/>
              <a:t>Loading methods (Eager, Explicit and Lazy)</a:t>
            </a:r>
          </a:p>
          <a:p>
            <a:pPr lvl="1">
              <a:buChar char="▸"/>
            </a:pPr>
            <a:r>
              <a:rPr lang="en-US" dirty="0"/>
              <a:t>Delete </a:t>
            </a:r>
            <a:r>
              <a:rPr lang="en-US" dirty="0" err="1"/>
              <a:t>behaviours</a:t>
            </a:r>
            <a:r>
              <a:rPr lang="en-US" dirty="0"/>
              <a:t>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Entity navigation properties</a:t>
            </a:r>
          </a:p>
          <a:p>
            <a:pPr lvl="1">
              <a:buChar char="▸"/>
            </a:pPr>
            <a:r>
              <a:rPr lang="en-US" dirty="0"/>
              <a:t>Explicit vs. Shadow Properties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EF Core conventions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endParaRPr lang="en-US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  <p:grpSp>
        <p:nvGrpSpPr>
          <p:cNvPr id="2" name="Google Shape;1748;p30">
            <a:extLst>
              <a:ext uri="{FF2B5EF4-FFF2-40B4-BE49-F238E27FC236}">
                <a16:creationId xmlns:a16="http://schemas.microsoft.com/office/drawing/2014/main" id="{748D1323-8FFF-9022-5F4C-54C08BB4FB5B}"/>
              </a:ext>
            </a:extLst>
          </p:cNvPr>
          <p:cNvGrpSpPr/>
          <p:nvPr/>
        </p:nvGrpSpPr>
        <p:grpSpPr>
          <a:xfrm>
            <a:off x="6416674" y="336385"/>
            <a:ext cx="2511429" cy="2776415"/>
            <a:chOff x="2181300" y="231400"/>
            <a:chExt cx="4262637" cy="4762499"/>
          </a:xfrm>
        </p:grpSpPr>
        <p:sp>
          <p:nvSpPr>
            <p:cNvPr id="3" name="Google Shape;1749;p30">
              <a:extLst>
                <a:ext uri="{FF2B5EF4-FFF2-40B4-BE49-F238E27FC236}">
                  <a16:creationId xmlns:a16="http://schemas.microsoft.com/office/drawing/2014/main" id="{8BE9FCC6-AFD6-0641-8DD6-E5544223FE50}"/>
                </a:ext>
              </a:extLst>
            </p:cNvPr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1750;p30">
              <a:extLst>
                <a:ext uri="{FF2B5EF4-FFF2-40B4-BE49-F238E27FC236}">
                  <a16:creationId xmlns:a16="http://schemas.microsoft.com/office/drawing/2014/main" id="{3E373A44-9FCD-691D-8AB1-8ADDAB504847}"/>
                </a:ext>
              </a:extLst>
            </p:cNvPr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751;p30">
              <a:extLst>
                <a:ext uri="{FF2B5EF4-FFF2-40B4-BE49-F238E27FC236}">
                  <a16:creationId xmlns:a16="http://schemas.microsoft.com/office/drawing/2014/main" id="{BF35F8CA-DE31-ABC3-59F6-D6C67130107B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752;p30">
              <a:extLst>
                <a:ext uri="{FF2B5EF4-FFF2-40B4-BE49-F238E27FC236}">
                  <a16:creationId xmlns:a16="http://schemas.microsoft.com/office/drawing/2014/main" id="{AB7657E7-A19A-16F0-06F4-F5056683F7B8}"/>
                </a:ext>
              </a:extLst>
            </p:cNvPr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753;p30">
              <a:extLst>
                <a:ext uri="{FF2B5EF4-FFF2-40B4-BE49-F238E27FC236}">
                  <a16:creationId xmlns:a16="http://schemas.microsoft.com/office/drawing/2014/main" id="{D0558D0B-9C54-A76B-DB7A-FD2F94FDDD3C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754;p30">
              <a:extLst>
                <a:ext uri="{FF2B5EF4-FFF2-40B4-BE49-F238E27FC236}">
                  <a16:creationId xmlns:a16="http://schemas.microsoft.com/office/drawing/2014/main" id="{B13015D4-F55D-567D-2AEF-9095C6022DC5}"/>
                </a:ext>
              </a:extLst>
            </p:cNvPr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755;p30">
              <a:extLst>
                <a:ext uri="{FF2B5EF4-FFF2-40B4-BE49-F238E27FC236}">
                  <a16:creationId xmlns:a16="http://schemas.microsoft.com/office/drawing/2014/main" id="{48FE1A8C-F215-FC0A-6D7C-A66E1C51DE3F}"/>
                </a:ext>
              </a:extLst>
            </p:cNvPr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756;p30">
              <a:extLst>
                <a:ext uri="{FF2B5EF4-FFF2-40B4-BE49-F238E27FC236}">
                  <a16:creationId xmlns:a16="http://schemas.microsoft.com/office/drawing/2014/main" id="{C9972CEA-8E24-0F01-E6B7-757396404546}"/>
                </a:ext>
              </a:extLst>
            </p:cNvPr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757;p30">
              <a:extLst>
                <a:ext uri="{FF2B5EF4-FFF2-40B4-BE49-F238E27FC236}">
                  <a16:creationId xmlns:a16="http://schemas.microsoft.com/office/drawing/2014/main" id="{7F18C649-D8D6-477C-391F-01BF092AF147}"/>
                </a:ext>
              </a:extLst>
            </p:cNvPr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758;p30">
              <a:extLst>
                <a:ext uri="{FF2B5EF4-FFF2-40B4-BE49-F238E27FC236}">
                  <a16:creationId xmlns:a16="http://schemas.microsoft.com/office/drawing/2014/main" id="{E09B7FEB-7740-CD90-DA70-38FF2B4F4D4D}"/>
                </a:ext>
              </a:extLst>
            </p:cNvPr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759;p30">
              <a:extLst>
                <a:ext uri="{FF2B5EF4-FFF2-40B4-BE49-F238E27FC236}">
                  <a16:creationId xmlns:a16="http://schemas.microsoft.com/office/drawing/2014/main" id="{73485903-5616-556F-4677-5024F86A06D7}"/>
                </a:ext>
              </a:extLst>
            </p:cNvPr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760;p30">
              <a:extLst>
                <a:ext uri="{FF2B5EF4-FFF2-40B4-BE49-F238E27FC236}">
                  <a16:creationId xmlns:a16="http://schemas.microsoft.com/office/drawing/2014/main" id="{D62BF4AD-49C8-FE0D-F063-EE93BF0750D7}"/>
                </a:ext>
              </a:extLst>
            </p:cNvPr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761;p30">
              <a:extLst>
                <a:ext uri="{FF2B5EF4-FFF2-40B4-BE49-F238E27FC236}">
                  <a16:creationId xmlns:a16="http://schemas.microsoft.com/office/drawing/2014/main" id="{E7ABD8F9-18B8-558B-5DC4-E5879B2C198F}"/>
                </a:ext>
              </a:extLst>
            </p:cNvPr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762;p30">
              <a:extLst>
                <a:ext uri="{FF2B5EF4-FFF2-40B4-BE49-F238E27FC236}">
                  <a16:creationId xmlns:a16="http://schemas.microsoft.com/office/drawing/2014/main" id="{A74A0D64-53D6-98E2-46FD-672A770B8736}"/>
                </a:ext>
              </a:extLst>
            </p:cNvPr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63;p30">
              <a:extLst>
                <a:ext uri="{FF2B5EF4-FFF2-40B4-BE49-F238E27FC236}">
                  <a16:creationId xmlns:a16="http://schemas.microsoft.com/office/drawing/2014/main" id="{D9783757-DDCA-4D76-9975-1D23137C6A81}"/>
                </a:ext>
              </a:extLst>
            </p:cNvPr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764;p30">
              <a:extLst>
                <a:ext uri="{FF2B5EF4-FFF2-40B4-BE49-F238E27FC236}">
                  <a16:creationId xmlns:a16="http://schemas.microsoft.com/office/drawing/2014/main" id="{8E893F68-A674-8F28-52C4-CC5D2C946C29}"/>
                </a:ext>
              </a:extLst>
            </p:cNvPr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765;p30">
              <a:extLst>
                <a:ext uri="{FF2B5EF4-FFF2-40B4-BE49-F238E27FC236}">
                  <a16:creationId xmlns:a16="http://schemas.microsoft.com/office/drawing/2014/main" id="{86225464-DCC8-1148-1F98-3D2476723F6C}"/>
                </a:ext>
              </a:extLst>
            </p:cNvPr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766;p30">
              <a:extLst>
                <a:ext uri="{FF2B5EF4-FFF2-40B4-BE49-F238E27FC236}">
                  <a16:creationId xmlns:a16="http://schemas.microsoft.com/office/drawing/2014/main" id="{FED4F929-ACA9-F51D-CA28-2C6F21B0A243}"/>
                </a:ext>
              </a:extLst>
            </p:cNvPr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767;p30">
              <a:extLst>
                <a:ext uri="{FF2B5EF4-FFF2-40B4-BE49-F238E27FC236}">
                  <a16:creationId xmlns:a16="http://schemas.microsoft.com/office/drawing/2014/main" id="{DE100B83-0A5E-4BA0-54DD-FC130B7806F0}"/>
                </a:ext>
              </a:extLst>
            </p:cNvPr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768;p30">
              <a:extLst>
                <a:ext uri="{FF2B5EF4-FFF2-40B4-BE49-F238E27FC236}">
                  <a16:creationId xmlns:a16="http://schemas.microsoft.com/office/drawing/2014/main" id="{15611F83-B13D-6DBC-DDB6-12EFEB16B566}"/>
                </a:ext>
              </a:extLst>
            </p:cNvPr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769;p30">
              <a:extLst>
                <a:ext uri="{FF2B5EF4-FFF2-40B4-BE49-F238E27FC236}">
                  <a16:creationId xmlns:a16="http://schemas.microsoft.com/office/drawing/2014/main" id="{9AE0359E-31FA-5408-6A6E-F6220EF8F340}"/>
                </a:ext>
              </a:extLst>
            </p:cNvPr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770;p30">
              <a:extLst>
                <a:ext uri="{FF2B5EF4-FFF2-40B4-BE49-F238E27FC236}">
                  <a16:creationId xmlns:a16="http://schemas.microsoft.com/office/drawing/2014/main" id="{35BB2E37-8DF0-4200-AC80-710FFA8072F4}"/>
                </a:ext>
              </a:extLst>
            </p:cNvPr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771;p30">
              <a:extLst>
                <a:ext uri="{FF2B5EF4-FFF2-40B4-BE49-F238E27FC236}">
                  <a16:creationId xmlns:a16="http://schemas.microsoft.com/office/drawing/2014/main" id="{8FEBA281-2DE0-3B9B-7FA9-3B4A54145081}"/>
                </a:ext>
              </a:extLst>
            </p:cNvPr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772;p30">
              <a:extLst>
                <a:ext uri="{FF2B5EF4-FFF2-40B4-BE49-F238E27FC236}">
                  <a16:creationId xmlns:a16="http://schemas.microsoft.com/office/drawing/2014/main" id="{5DB60C66-A390-58A8-5150-5A77AF02CE2E}"/>
                </a:ext>
              </a:extLst>
            </p:cNvPr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773;p30">
              <a:extLst>
                <a:ext uri="{FF2B5EF4-FFF2-40B4-BE49-F238E27FC236}">
                  <a16:creationId xmlns:a16="http://schemas.microsoft.com/office/drawing/2014/main" id="{9DDB9689-AB37-61A2-717F-D60ACBB438C6}"/>
                </a:ext>
              </a:extLst>
            </p:cNvPr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774;p30">
              <a:extLst>
                <a:ext uri="{FF2B5EF4-FFF2-40B4-BE49-F238E27FC236}">
                  <a16:creationId xmlns:a16="http://schemas.microsoft.com/office/drawing/2014/main" id="{9CFED75C-1543-C932-DF7E-1CE4359A7AFC}"/>
                </a:ext>
              </a:extLst>
            </p:cNvPr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775;p30">
              <a:extLst>
                <a:ext uri="{FF2B5EF4-FFF2-40B4-BE49-F238E27FC236}">
                  <a16:creationId xmlns:a16="http://schemas.microsoft.com/office/drawing/2014/main" id="{92A2629A-DA32-ED64-BCF4-E4FD1FAB70AC}"/>
                </a:ext>
              </a:extLst>
            </p:cNvPr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776;p30">
              <a:extLst>
                <a:ext uri="{FF2B5EF4-FFF2-40B4-BE49-F238E27FC236}">
                  <a16:creationId xmlns:a16="http://schemas.microsoft.com/office/drawing/2014/main" id="{BEB761B3-A08B-8D53-1F65-0144D9E61F77}"/>
                </a:ext>
              </a:extLst>
            </p:cNvPr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777;p30">
              <a:extLst>
                <a:ext uri="{FF2B5EF4-FFF2-40B4-BE49-F238E27FC236}">
                  <a16:creationId xmlns:a16="http://schemas.microsoft.com/office/drawing/2014/main" id="{C63C8E5B-0A2A-E659-923C-7F9A0BD14ADB}"/>
                </a:ext>
              </a:extLst>
            </p:cNvPr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1778;p30">
              <a:extLst>
                <a:ext uri="{FF2B5EF4-FFF2-40B4-BE49-F238E27FC236}">
                  <a16:creationId xmlns:a16="http://schemas.microsoft.com/office/drawing/2014/main" id="{C8BD24F3-4566-F3B1-195D-AD21A476C37E}"/>
                </a:ext>
              </a:extLst>
            </p:cNvPr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1779;p30">
              <a:extLst>
                <a:ext uri="{FF2B5EF4-FFF2-40B4-BE49-F238E27FC236}">
                  <a16:creationId xmlns:a16="http://schemas.microsoft.com/office/drawing/2014/main" id="{05039651-6120-BE36-92C6-232258B039C4}"/>
                </a:ext>
              </a:extLst>
            </p:cNvPr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1780;p30">
              <a:extLst>
                <a:ext uri="{FF2B5EF4-FFF2-40B4-BE49-F238E27FC236}">
                  <a16:creationId xmlns:a16="http://schemas.microsoft.com/office/drawing/2014/main" id="{621A94F7-73BD-5330-0272-0074CFE4AF89}"/>
                </a:ext>
              </a:extLst>
            </p:cNvPr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1781;p30">
              <a:extLst>
                <a:ext uri="{FF2B5EF4-FFF2-40B4-BE49-F238E27FC236}">
                  <a16:creationId xmlns:a16="http://schemas.microsoft.com/office/drawing/2014/main" id="{106DEB1B-E18C-BCDF-D9D2-F960CEC0F8EA}"/>
                </a:ext>
              </a:extLst>
            </p:cNvPr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1782;p30">
              <a:extLst>
                <a:ext uri="{FF2B5EF4-FFF2-40B4-BE49-F238E27FC236}">
                  <a16:creationId xmlns:a16="http://schemas.microsoft.com/office/drawing/2014/main" id="{C68F7FA8-D6FD-6386-806E-569DB048334E}"/>
                </a:ext>
              </a:extLst>
            </p:cNvPr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1783;p30">
              <a:extLst>
                <a:ext uri="{FF2B5EF4-FFF2-40B4-BE49-F238E27FC236}">
                  <a16:creationId xmlns:a16="http://schemas.microsoft.com/office/drawing/2014/main" id="{D9357C13-0530-8807-273A-D087531B0A55}"/>
                </a:ext>
              </a:extLst>
            </p:cNvPr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1784;p30">
              <a:extLst>
                <a:ext uri="{FF2B5EF4-FFF2-40B4-BE49-F238E27FC236}">
                  <a16:creationId xmlns:a16="http://schemas.microsoft.com/office/drawing/2014/main" id="{DF3A6DA7-D7EE-DD87-8F4C-2B3A51D96761}"/>
                </a:ext>
              </a:extLst>
            </p:cNvPr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1785;p30">
              <a:extLst>
                <a:ext uri="{FF2B5EF4-FFF2-40B4-BE49-F238E27FC236}">
                  <a16:creationId xmlns:a16="http://schemas.microsoft.com/office/drawing/2014/main" id="{59D2234A-31CE-7FF2-9614-865FEBC9C56A}"/>
                </a:ext>
              </a:extLst>
            </p:cNvPr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1786;p30">
              <a:extLst>
                <a:ext uri="{FF2B5EF4-FFF2-40B4-BE49-F238E27FC236}">
                  <a16:creationId xmlns:a16="http://schemas.microsoft.com/office/drawing/2014/main" id="{10EDC0D1-1E28-D6B2-6C2D-C3919CEC4020}"/>
                </a:ext>
              </a:extLst>
            </p:cNvPr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46" name="Google Shape;1787;p30">
              <a:extLst>
                <a:ext uri="{FF2B5EF4-FFF2-40B4-BE49-F238E27FC236}">
                  <a16:creationId xmlns:a16="http://schemas.microsoft.com/office/drawing/2014/main" id="{A0D605A6-F993-2B0C-28C1-15712459831B}"/>
                </a:ext>
              </a:extLst>
            </p:cNvPr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880" name="Google Shape;1788;p30">
                <a:extLst>
                  <a:ext uri="{FF2B5EF4-FFF2-40B4-BE49-F238E27FC236}">
                    <a16:creationId xmlns:a16="http://schemas.microsoft.com/office/drawing/2014/main" id="{99CAE6B7-DA97-0C97-319A-E1919E5FD99D}"/>
                  </a:ext>
                </a:extLst>
              </p:cNvPr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1789;p30">
                <a:extLst>
                  <a:ext uri="{FF2B5EF4-FFF2-40B4-BE49-F238E27FC236}">
                    <a16:creationId xmlns:a16="http://schemas.microsoft.com/office/drawing/2014/main" id="{D8C281C7-281D-54C4-402D-30A3168452FD}"/>
                  </a:ext>
                </a:extLst>
              </p:cNvPr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1790;p30">
                <a:extLst>
                  <a:ext uri="{FF2B5EF4-FFF2-40B4-BE49-F238E27FC236}">
                    <a16:creationId xmlns:a16="http://schemas.microsoft.com/office/drawing/2014/main" id="{AD9DCFFD-F9BC-51AF-7513-A2FFD4EB041F}"/>
                  </a:ext>
                </a:extLst>
              </p:cNvPr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1791;p30">
                <a:extLst>
                  <a:ext uri="{FF2B5EF4-FFF2-40B4-BE49-F238E27FC236}">
                    <a16:creationId xmlns:a16="http://schemas.microsoft.com/office/drawing/2014/main" id="{53B1E311-E8A7-B9B2-E400-E8DD0B9D9EF6}"/>
                  </a:ext>
                </a:extLst>
              </p:cNvPr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1792;p30">
                <a:extLst>
                  <a:ext uri="{FF2B5EF4-FFF2-40B4-BE49-F238E27FC236}">
                    <a16:creationId xmlns:a16="http://schemas.microsoft.com/office/drawing/2014/main" id="{75D2E4A0-A845-4935-8782-61E921D6CA5B}"/>
                  </a:ext>
                </a:extLst>
              </p:cNvPr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1793;p30">
                <a:extLst>
                  <a:ext uri="{FF2B5EF4-FFF2-40B4-BE49-F238E27FC236}">
                    <a16:creationId xmlns:a16="http://schemas.microsoft.com/office/drawing/2014/main" id="{08DAFC3B-C737-4A8F-57B0-141EA0E19E7B}"/>
                  </a:ext>
                </a:extLst>
              </p:cNvPr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1794;p30">
                <a:extLst>
                  <a:ext uri="{FF2B5EF4-FFF2-40B4-BE49-F238E27FC236}">
                    <a16:creationId xmlns:a16="http://schemas.microsoft.com/office/drawing/2014/main" id="{5D3A2971-7CB0-0A8F-AD63-EC0170BB8D87}"/>
                  </a:ext>
                </a:extLst>
              </p:cNvPr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1795;p30">
                <a:extLst>
                  <a:ext uri="{FF2B5EF4-FFF2-40B4-BE49-F238E27FC236}">
                    <a16:creationId xmlns:a16="http://schemas.microsoft.com/office/drawing/2014/main" id="{584DD798-53FC-9FFB-161A-C4540352BE88}"/>
                  </a:ext>
                </a:extLst>
              </p:cNvPr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1796;p30">
                <a:extLst>
                  <a:ext uri="{FF2B5EF4-FFF2-40B4-BE49-F238E27FC236}">
                    <a16:creationId xmlns:a16="http://schemas.microsoft.com/office/drawing/2014/main" id="{3256E05A-FC4F-2B0A-594E-FDD45C4291AB}"/>
                  </a:ext>
                </a:extLst>
              </p:cNvPr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1797;p30">
                <a:extLst>
                  <a:ext uri="{FF2B5EF4-FFF2-40B4-BE49-F238E27FC236}">
                    <a16:creationId xmlns:a16="http://schemas.microsoft.com/office/drawing/2014/main" id="{47D4E690-3A1D-FDF2-CE61-D35663D9DE0B}"/>
                  </a:ext>
                </a:extLst>
              </p:cNvPr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1798;p30">
                <a:extLst>
                  <a:ext uri="{FF2B5EF4-FFF2-40B4-BE49-F238E27FC236}">
                    <a16:creationId xmlns:a16="http://schemas.microsoft.com/office/drawing/2014/main" id="{D0ED9B36-C6FB-CF1B-F316-786C2FA08C85}"/>
                  </a:ext>
                </a:extLst>
              </p:cNvPr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1799;p30">
                <a:extLst>
                  <a:ext uri="{FF2B5EF4-FFF2-40B4-BE49-F238E27FC236}">
                    <a16:creationId xmlns:a16="http://schemas.microsoft.com/office/drawing/2014/main" id="{72A8D833-193D-4A7F-C2D1-BE956466CB7C}"/>
                  </a:ext>
                </a:extLst>
              </p:cNvPr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1800;p30">
                <a:extLst>
                  <a:ext uri="{FF2B5EF4-FFF2-40B4-BE49-F238E27FC236}">
                    <a16:creationId xmlns:a16="http://schemas.microsoft.com/office/drawing/2014/main" id="{867110C6-5CC7-BFC1-159C-D82F7F065B21}"/>
                  </a:ext>
                </a:extLst>
              </p:cNvPr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3" name="Google Shape;1801;p30">
                <a:extLst>
                  <a:ext uri="{FF2B5EF4-FFF2-40B4-BE49-F238E27FC236}">
                    <a16:creationId xmlns:a16="http://schemas.microsoft.com/office/drawing/2014/main" id="{AAC8D585-2749-3AA9-A28B-141CCBAD62C5}"/>
                  </a:ext>
                </a:extLst>
              </p:cNvPr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4" name="Google Shape;1802;p30">
                <a:extLst>
                  <a:ext uri="{FF2B5EF4-FFF2-40B4-BE49-F238E27FC236}">
                    <a16:creationId xmlns:a16="http://schemas.microsoft.com/office/drawing/2014/main" id="{F4BFA8BF-3535-2168-A1B8-082102E4F493}"/>
                  </a:ext>
                </a:extLst>
              </p:cNvPr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5" name="Google Shape;1803;p30">
                <a:extLst>
                  <a:ext uri="{FF2B5EF4-FFF2-40B4-BE49-F238E27FC236}">
                    <a16:creationId xmlns:a16="http://schemas.microsoft.com/office/drawing/2014/main" id="{F23B3C8F-47CF-693F-AEDF-6C7A8AC78B6A}"/>
                  </a:ext>
                </a:extLst>
              </p:cNvPr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1804;p30">
                <a:extLst>
                  <a:ext uri="{FF2B5EF4-FFF2-40B4-BE49-F238E27FC236}">
                    <a16:creationId xmlns:a16="http://schemas.microsoft.com/office/drawing/2014/main" id="{4997A739-6C23-1CC2-5571-6783FE7828F4}"/>
                  </a:ext>
                </a:extLst>
              </p:cNvPr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7" name="Google Shape;1805;p30">
              <a:extLst>
                <a:ext uri="{FF2B5EF4-FFF2-40B4-BE49-F238E27FC236}">
                  <a16:creationId xmlns:a16="http://schemas.microsoft.com/office/drawing/2014/main" id="{50BEE62B-171A-9AB4-BC8D-FA65ED6928E7}"/>
                </a:ext>
              </a:extLst>
            </p:cNvPr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864" name="Google Shape;1806;p30">
                <a:extLst>
                  <a:ext uri="{FF2B5EF4-FFF2-40B4-BE49-F238E27FC236}">
                    <a16:creationId xmlns:a16="http://schemas.microsoft.com/office/drawing/2014/main" id="{EE2B8517-ED7E-F9A1-4CEA-428C096E5F7D}"/>
                  </a:ext>
                </a:extLst>
              </p:cNvPr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1807;p30">
                <a:extLst>
                  <a:ext uri="{FF2B5EF4-FFF2-40B4-BE49-F238E27FC236}">
                    <a16:creationId xmlns:a16="http://schemas.microsoft.com/office/drawing/2014/main" id="{3D7E2ED6-7C96-A4C5-A9E8-52D5AC2AEBF1}"/>
                  </a:ext>
                </a:extLst>
              </p:cNvPr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1808;p30">
                <a:extLst>
                  <a:ext uri="{FF2B5EF4-FFF2-40B4-BE49-F238E27FC236}">
                    <a16:creationId xmlns:a16="http://schemas.microsoft.com/office/drawing/2014/main" id="{87027EBC-6F5C-6C33-734C-559257F22BE3}"/>
                  </a:ext>
                </a:extLst>
              </p:cNvPr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1809;p30">
                <a:extLst>
                  <a:ext uri="{FF2B5EF4-FFF2-40B4-BE49-F238E27FC236}">
                    <a16:creationId xmlns:a16="http://schemas.microsoft.com/office/drawing/2014/main" id="{B152B755-ED55-F7A5-83F2-478809E5A8AF}"/>
                  </a:ext>
                </a:extLst>
              </p:cNvPr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1810;p30">
                <a:extLst>
                  <a:ext uri="{FF2B5EF4-FFF2-40B4-BE49-F238E27FC236}">
                    <a16:creationId xmlns:a16="http://schemas.microsoft.com/office/drawing/2014/main" id="{8B226A5C-211C-7F7F-4446-64B973BD1F5E}"/>
                  </a:ext>
                </a:extLst>
              </p:cNvPr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1811;p30">
                <a:extLst>
                  <a:ext uri="{FF2B5EF4-FFF2-40B4-BE49-F238E27FC236}">
                    <a16:creationId xmlns:a16="http://schemas.microsoft.com/office/drawing/2014/main" id="{EA9A2344-38E3-9CDA-4B7C-C94D4413AEFF}"/>
                  </a:ext>
                </a:extLst>
              </p:cNvPr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1812;p30">
                <a:extLst>
                  <a:ext uri="{FF2B5EF4-FFF2-40B4-BE49-F238E27FC236}">
                    <a16:creationId xmlns:a16="http://schemas.microsoft.com/office/drawing/2014/main" id="{7B18079B-D0B9-CCFA-ADFF-482BEC925A55}"/>
                  </a:ext>
                </a:extLst>
              </p:cNvPr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1813;p30">
                <a:extLst>
                  <a:ext uri="{FF2B5EF4-FFF2-40B4-BE49-F238E27FC236}">
                    <a16:creationId xmlns:a16="http://schemas.microsoft.com/office/drawing/2014/main" id="{9D5D0909-FF37-F9A9-88E7-B5515EC9174B}"/>
                  </a:ext>
                </a:extLst>
              </p:cNvPr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1814;p30">
                <a:extLst>
                  <a:ext uri="{FF2B5EF4-FFF2-40B4-BE49-F238E27FC236}">
                    <a16:creationId xmlns:a16="http://schemas.microsoft.com/office/drawing/2014/main" id="{7EAFCCD5-ABA9-77EC-E7E8-93C3AE3D9798}"/>
                  </a:ext>
                </a:extLst>
              </p:cNvPr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1815;p30">
                <a:extLst>
                  <a:ext uri="{FF2B5EF4-FFF2-40B4-BE49-F238E27FC236}">
                    <a16:creationId xmlns:a16="http://schemas.microsoft.com/office/drawing/2014/main" id="{0AAFFB71-D428-B9A5-F087-F29164E75A4C}"/>
                  </a:ext>
                </a:extLst>
              </p:cNvPr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1816;p30">
                <a:extLst>
                  <a:ext uri="{FF2B5EF4-FFF2-40B4-BE49-F238E27FC236}">
                    <a16:creationId xmlns:a16="http://schemas.microsoft.com/office/drawing/2014/main" id="{1362D7E1-64EF-4BCB-8D7A-4D6AE6884E71}"/>
                  </a:ext>
                </a:extLst>
              </p:cNvPr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1817;p30">
                <a:extLst>
                  <a:ext uri="{FF2B5EF4-FFF2-40B4-BE49-F238E27FC236}">
                    <a16:creationId xmlns:a16="http://schemas.microsoft.com/office/drawing/2014/main" id="{7026759C-6B50-7D6A-72DD-49C5C4CD70CE}"/>
                  </a:ext>
                </a:extLst>
              </p:cNvPr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1818;p30">
                <a:extLst>
                  <a:ext uri="{FF2B5EF4-FFF2-40B4-BE49-F238E27FC236}">
                    <a16:creationId xmlns:a16="http://schemas.microsoft.com/office/drawing/2014/main" id="{1D5D4F3B-C2CD-83F5-5418-F3F8B6A7F418}"/>
                  </a:ext>
                </a:extLst>
              </p:cNvPr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1819;p30">
                <a:extLst>
                  <a:ext uri="{FF2B5EF4-FFF2-40B4-BE49-F238E27FC236}">
                    <a16:creationId xmlns:a16="http://schemas.microsoft.com/office/drawing/2014/main" id="{447145A5-1B83-3657-86CB-D372F73D5976}"/>
                  </a:ext>
                </a:extLst>
              </p:cNvPr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1820;p30">
                <a:extLst>
                  <a:ext uri="{FF2B5EF4-FFF2-40B4-BE49-F238E27FC236}">
                    <a16:creationId xmlns:a16="http://schemas.microsoft.com/office/drawing/2014/main" id="{E343922D-B084-B122-907F-12956A2322B2}"/>
                  </a:ext>
                </a:extLst>
              </p:cNvPr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9" name="Google Shape;1821;p30">
                <a:extLst>
                  <a:ext uri="{FF2B5EF4-FFF2-40B4-BE49-F238E27FC236}">
                    <a16:creationId xmlns:a16="http://schemas.microsoft.com/office/drawing/2014/main" id="{A5B65B4F-4DCA-19D0-3BB0-5A28D407E21D}"/>
                  </a:ext>
                </a:extLst>
              </p:cNvPr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8" name="Google Shape;1822;p30">
              <a:extLst>
                <a:ext uri="{FF2B5EF4-FFF2-40B4-BE49-F238E27FC236}">
                  <a16:creationId xmlns:a16="http://schemas.microsoft.com/office/drawing/2014/main" id="{6FF6739D-EBC9-3906-5A5A-32F63B973F11}"/>
                </a:ext>
              </a:extLst>
            </p:cNvPr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848" name="Google Shape;1823;p30">
                <a:extLst>
                  <a:ext uri="{FF2B5EF4-FFF2-40B4-BE49-F238E27FC236}">
                    <a16:creationId xmlns:a16="http://schemas.microsoft.com/office/drawing/2014/main" id="{140E25B7-0E67-4FE9-2945-A27E5649C536}"/>
                  </a:ext>
                </a:extLst>
              </p:cNvPr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1824;p30">
                <a:extLst>
                  <a:ext uri="{FF2B5EF4-FFF2-40B4-BE49-F238E27FC236}">
                    <a16:creationId xmlns:a16="http://schemas.microsoft.com/office/drawing/2014/main" id="{15B249B1-310E-22B2-140C-857E374C24C3}"/>
                  </a:ext>
                </a:extLst>
              </p:cNvPr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1825;p30">
                <a:extLst>
                  <a:ext uri="{FF2B5EF4-FFF2-40B4-BE49-F238E27FC236}">
                    <a16:creationId xmlns:a16="http://schemas.microsoft.com/office/drawing/2014/main" id="{AB6728F3-3B64-A986-EB74-C24F73EB0C21}"/>
                  </a:ext>
                </a:extLst>
              </p:cNvPr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1826;p30">
                <a:extLst>
                  <a:ext uri="{FF2B5EF4-FFF2-40B4-BE49-F238E27FC236}">
                    <a16:creationId xmlns:a16="http://schemas.microsoft.com/office/drawing/2014/main" id="{240B030E-E84D-0605-BA51-06A130472144}"/>
                  </a:ext>
                </a:extLst>
              </p:cNvPr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1827;p30">
                <a:extLst>
                  <a:ext uri="{FF2B5EF4-FFF2-40B4-BE49-F238E27FC236}">
                    <a16:creationId xmlns:a16="http://schemas.microsoft.com/office/drawing/2014/main" id="{D8544777-302C-A505-2470-1375234A64AB}"/>
                  </a:ext>
                </a:extLst>
              </p:cNvPr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1828;p30">
                <a:extLst>
                  <a:ext uri="{FF2B5EF4-FFF2-40B4-BE49-F238E27FC236}">
                    <a16:creationId xmlns:a16="http://schemas.microsoft.com/office/drawing/2014/main" id="{B9433166-E8D4-5775-8A3A-DE83B2137D3C}"/>
                  </a:ext>
                </a:extLst>
              </p:cNvPr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1829;p30">
                <a:extLst>
                  <a:ext uri="{FF2B5EF4-FFF2-40B4-BE49-F238E27FC236}">
                    <a16:creationId xmlns:a16="http://schemas.microsoft.com/office/drawing/2014/main" id="{6F7FBD73-F70C-DBDD-1173-69673A356325}"/>
                  </a:ext>
                </a:extLst>
              </p:cNvPr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1830;p30">
                <a:extLst>
                  <a:ext uri="{FF2B5EF4-FFF2-40B4-BE49-F238E27FC236}">
                    <a16:creationId xmlns:a16="http://schemas.microsoft.com/office/drawing/2014/main" id="{F1EB6840-5C06-F3CD-7892-71683552A9CA}"/>
                  </a:ext>
                </a:extLst>
              </p:cNvPr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1831;p30">
                <a:extLst>
                  <a:ext uri="{FF2B5EF4-FFF2-40B4-BE49-F238E27FC236}">
                    <a16:creationId xmlns:a16="http://schemas.microsoft.com/office/drawing/2014/main" id="{09D9FBE8-D539-AF9A-30D2-A8243DB7A0C4}"/>
                  </a:ext>
                </a:extLst>
              </p:cNvPr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1832;p30">
                <a:extLst>
                  <a:ext uri="{FF2B5EF4-FFF2-40B4-BE49-F238E27FC236}">
                    <a16:creationId xmlns:a16="http://schemas.microsoft.com/office/drawing/2014/main" id="{C09F93FF-1917-D3E2-53ED-589B93CB78D9}"/>
                  </a:ext>
                </a:extLst>
              </p:cNvPr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1833;p30">
                <a:extLst>
                  <a:ext uri="{FF2B5EF4-FFF2-40B4-BE49-F238E27FC236}">
                    <a16:creationId xmlns:a16="http://schemas.microsoft.com/office/drawing/2014/main" id="{292FC000-68C8-6A3D-D1EB-60672926EEEE}"/>
                  </a:ext>
                </a:extLst>
              </p:cNvPr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1834;p30">
                <a:extLst>
                  <a:ext uri="{FF2B5EF4-FFF2-40B4-BE49-F238E27FC236}">
                    <a16:creationId xmlns:a16="http://schemas.microsoft.com/office/drawing/2014/main" id="{0275B077-85B4-D310-219F-7482777DF169}"/>
                  </a:ext>
                </a:extLst>
              </p:cNvPr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1835;p30">
                <a:extLst>
                  <a:ext uri="{FF2B5EF4-FFF2-40B4-BE49-F238E27FC236}">
                    <a16:creationId xmlns:a16="http://schemas.microsoft.com/office/drawing/2014/main" id="{DCF36386-F97C-5C75-B717-D1D2C3A436CD}"/>
                  </a:ext>
                </a:extLst>
              </p:cNvPr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1836;p30">
                <a:extLst>
                  <a:ext uri="{FF2B5EF4-FFF2-40B4-BE49-F238E27FC236}">
                    <a16:creationId xmlns:a16="http://schemas.microsoft.com/office/drawing/2014/main" id="{ED9EE7D9-E54B-CB77-01AA-2B9E8FC342CB}"/>
                  </a:ext>
                </a:extLst>
              </p:cNvPr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1837;p30">
                <a:extLst>
                  <a:ext uri="{FF2B5EF4-FFF2-40B4-BE49-F238E27FC236}">
                    <a16:creationId xmlns:a16="http://schemas.microsoft.com/office/drawing/2014/main" id="{38D53F0E-B7D2-C7C5-77FC-64231192C140}"/>
                  </a:ext>
                </a:extLst>
              </p:cNvPr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1838;p30">
                <a:extLst>
                  <a:ext uri="{FF2B5EF4-FFF2-40B4-BE49-F238E27FC236}">
                    <a16:creationId xmlns:a16="http://schemas.microsoft.com/office/drawing/2014/main" id="{5AAB66AF-F43B-19F4-6997-82FABBD0F485}"/>
                  </a:ext>
                </a:extLst>
              </p:cNvPr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9" name="Google Shape;1839;p30">
              <a:extLst>
                <a:ext uri="{FF2B5EF4-FFF2-40B4-BE49-F238E27FC236}">
                  <a16:creationId xmlns:a16="http://schemas.microsoft.com/office/drawing/2014/main" id="{9A394F44-DDB2-E77A-DD0C-81EA33C637A5}"/>
                </a:ext>
              </a:extLst>
            </p:cNvPr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832" name="Google Shape;1840;p30">
                <a:extLst>
                  <a:ext uri="{FF2B5EF4-FFF2-40B4-BE49-F238E27FC236}">
                    <a16:creationId xmlns:a16="http://schemas.microsoft.com/office/drawing/2014/main" id="{7857BA03-738D-F963-F9C5-A08D080D77FE}"/>
                  </a:ext>
                </a:extLst>
              </p:cNvPr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1841;p30">
                <a:extLst>
                  <a:ext uri="{FF2B5EF4-FFF2-40B4-BE49-F238E27FC236}">
                    <a16:creationId xmlns:a16="http://schemas.microsoft.com/office/drawing/2014/main" id="{3F4CEC3C-D6F4-0C6C-05F5-7F57AA4D6EC3}"/>
                  </a:ext>
                </a:extLst>
              </p:cNvPr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1842;p30">
                <a:extLst>
                  <a:ext uri="{FF2B5EF4-FFF2-40B4-BE49-F238E27FC236}">
                    <a16:creationId xmlns:a16="http://schemas.microsoft.com/office/drawing/2014/main" id="{EAD7AD7F-432A-95CB-8DD9-726A4E2D4A79}"/>
                  </a:ext>
                </a:extLst>
              </p:cNvPr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1843;p30">
                <a:extLst>
                  <a:ext uri="{FF2B5EF4-FFF2-40B4-BE49-F238E27FC236}">
                    <a16:creationId xmlns:a16="http://schemas.microsoft.com/office/drawing/2014/main" id="{5E6DA6B8-4965-0049-AB2B-E90647C75864}"/>
                  </a:ext>
                </a:extLst>
              </p:cNvPr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1844;p30">
                <a:extLst>
                  <a:ext uri="{FF2B5EF4-FFF2-40B4-BE49-F238E27FC236}">
                    <a16:creationId xmlns:a16="http://schemas.microsoft.com/office/drawing/2014/main" id="{16016716-67D8-D304-D7B3-45B6ACA73C16}"/>
                  </a:ext>
                </a:extLst>
              </p:cNvPr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1845;p30">
                <a:extLst>
                  <a:ext uri="{FF2B5EF4-FFF2-40B4-BE49-F238E27FC236}">
                    <a16:creationId xmlns:a16="http://schemas.microsoft.com/office/drawing/2014/main" id="{A5108CAC-6C63-D9FD-3F6F-1644AA613FE1}"/>
                  </a:ext>
                </a:extLst>
              </p:cNvPr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8" name="Google Shape;1846;p30">
                <a:extLst>
                  <a:ext uri="{FF2B5EF4-FFF2-40B4-BE49-F238E27FC236}">
                    <a16:creationId xmlns:a16="http://schemas.microsoft.com/office/drawing/2014/main" id="{029FDBE8-D4E2-F8FC-EF64-E14A1FFB3030}"/>
                  </a:ext>
                </a:extLst>
              </p:cNvPr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1847;p30">
                <a:extLst>
                  <a:ext uri="{FF2B5EF4-FFF2-40B4-BE49-F238E27FC236}">
                    <a16:creationId xmlns:a16="http://schemas.microsoft.com/office/drawing/2014/main" id="{F4D81D24-B35F-A1CC-5B95-606E4E922C81}"/>
                  </a:ext>
                </a:extLst>
              </p:cNvPr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1848;p30">
                <a:extLst>
                  <a:ext uri="{FF2B5EF4-FFF2-40B4-BE49-F238E27FC236}">
                    <a16:creationId xmlns:a16="http://schemas.microsoft.com/office/drawing/2014/main" id="{2DEDA9E7-3AC0-B93E-2F3C-4F08EA07AF8F}"/>
                  </a:ext>
                </a:extLst>
              </p:cNvPr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1849;p30">
                <a:extLst>
                  <a:ext uri="{FF2B5EF4-FFF2-40B4-BE49-F238E27FC236}">
                    <a16:creationId xmlns:a16="http://schemas.microsoft.com/office/drawing/2014/main" id="{D4ECC0F6-8B4C-638A-CED6-EAB87AFB5EEA}"/>
                  </a:ext>
                </a:extLst>
              </p:cNvPr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1850;p30">
                <a:extLst>
                  <a:ext uri="{FF2B5EF4-FFF2-40B4-BE49-F238E27FC236}">
                    <a16:creationId xmlns:a16="http://schemas.microsoft.com/office/drawing/2014/main" id="{5A306262-1660-D688-B70B-516FCA76E4E7}"/>
                  </a:ext>
                </a:extLst>
              </p:cNvPr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1851;p30">
                <a:extLst>
                  <a:ext uri="{FF2B5EF4-FFF2-40B4-BE49-F238E27FC236}">
                    <a16:creationId xmlns:a16="http://schemas.microsoft.com/office/drawing/2014/main" id="{AF5A6A3D-5210-D992-02D7-2C6226C66830}"/>
                  </a:ext>
                </a:extLst>
              </p:cNvPr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1852;p30">
                <a:extLst>
                  <a:ext uri="{FF2B5EF4-FFF2-40B4-BE49-F238E27FC236}">
                    <a16:creationId xmlns:a16="http://schemas.microsoft.com/office/drawing/2014/main" id="{849ACB1D-6489-111D-7DE9-1B8C156952B5}"/>
                  </a:ext>
                </a:extLst>
              </p:cNvPr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1853;p30">
                <a:extLst>
                  <a:ext uri="{FF2B5EF4-FFF2-40B4-BE49-F238E27FC236}">
                    <a16:creationId xmlns:a16="http://schemas.microsoft.com/office/drawing/2014/main" id="{730DEE6F-AAA2-FC9D-E89C-156E335E3F6D}"/>
                  </a:ext>
                </a:extLst>
              </p:cNvPr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1854;p30">
                <a:extLst>
                  <a:ext uri="{FF2B5EF4-FFF2-40B4-BE49-F238E27FC236}">
                    <a16:creationId xmlns:a16="http://schemas.microsoft.com/office/drawing/2014/main" id="{87D53767-2869-3F8E-C6F1-AE1468A7C5E9}"/>
                  </a:ext>
                </a:extLst>
              </p:cNvPr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1855;p30">
                <a:extLst>
                  <a:ext uri="{FF2B5EF4-FFF2-40B4-BE49-F238E27FC236}">
                    <a16:creationId xmlns:a16="http://schemas.microsoft.com/office/drawing/2014/main" id="{06553686-BAA6-A21B-98DD-B48610F520B8}"/>
                  </a:ext>
                </a:extLst>
              </p:cNvPr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0" name="Google Shape;1856;p30">
              <a:extLst>
                <a:ext uri="{FF2B5EF4-FFF2-40B4-BE49-F238E27FC236}">
                  <a16:creationId xmlns:a16="http://schemas.microsoft.com/office/drawing/2014/main" id="{7DD421FE-78E0-A05D-9F81-93A4E6BB6123}"/>
                </a:ext>
              </a:extLst>
            </p:cNvPr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816" name="Google Shape;1857;p30">
                <a:extLst>
                  <a:ext uri="{FF2B5EF4-FFF2-40B4-BE49-F238E27FC236}">
                    <a16:creationId xmlns:a16="http://schemas.microsoft.com/office/drawing/2014/main" id="{E738FB6C-EA22-A178-CAEE-447BC15F2BA8}"/>
                  </a:ext>
                </a:extLst>
              </p:cNvPr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1858;p30">
                <a:extLst>
                  <a:ext uri="{FF2B5EF4-FFF2-40B4-BE49-F238E27FC236}">
                    <a16:creationId xmlns:a16="http://schemas.microsoft.com/office/drawing/2014/main" id="{53B7FC16-FF3E-7C94-4EBD-27FB2CF48744}"/>
                  </a:ext>
                </a:extLst>
              </p:cNvPr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1859;p30">
                <a:extLst>
                  <a:ext uri="{FF2B5EF4-FFF2-40B4-BE49-F238E27FC236}">
                    <a16:creationId xmlns:a16="http://schemas.microsoft.com/office/drawing/2014/main" id="{EE6FF975-E5B5-A60C-15A4-F4BA8FF218C2}"/>
                  </a:ext>
                </a:extLst>
              </p:cNvPr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1860;p30">
                <a:extLst>
                  <a:ext uri="{FF2B5EF4-FFF2-40B4-BE49-F238E27FC236}">
                    <a16:creationId xmlns:a16="http://schemas.microsoft.com/office/drawing/2014/main" id="{8D0C7AD5-878A-9010-72A5-A87B5546F50B}"/>
                  </a:ext>
                </a:extLst>
              </p:cNvPr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1861;p30">
                <a:extLst>
                  <a:ext uri="{FF2B5EF4-FFF2-40B4-BE49-F238E27FC236}">
                    <a16:creationId xmlns:a16="http://schemas.microsoft.com/office/drawing/2014/main" id="{F06F6938-B276-38B5-F6A0-E61D1C28E30F}"/>
                  </a:ext>
                </a:extLst>
              </p:cNvPr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1862;p30">
                <a:extLst>
                  <a:ext uri="{FF2B5EF4-FFF2-40B4-BE49-F238E27FC236}">
                    <a16:creationId xmlns:a16="http://schemas.microsoft.com/office/drawing/2014/main" id="{E6CF09D5-11F2-2638-1B76-F825276CAAD3}"/>
                  </a:ext>
                </a:extLst>
              </p:cNvPr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1863;p30">
                <a:extLst>
                  <a:ext uri="{FF2B5EF4-FFF2-40B4-BE49-F238E27FC236}">
                    <a16:creationId xmlns:a16="http://schemas.microsoft.com/office/drawing/2014/main" id="{0E85AC15-4464-2240-B68C-9E6AC87DFF76}"/>
                  </a:ext>
                </a:extLst>
              </p:cNvPr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1864;p30">
                <a:extLst>
                  <a:ext uri="{FF2B5EF4-FFF2-40B4-BE49-F238E27FC236}">
                    <a16:creationId xmlns:a16="http://schemas.microsoft.com/office/drawing/2014/main" id="{F6F42DE3-A7ED-65AE-D2D0-7488701380B5}"/>
                  </a:ext>
                </a:extLst>
              </p:cNvPr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1865;p30">
                <a:extLst>
                  <a:ext uri="{FF2B5EF4-FFF2-40B4-BE49-F238E27FC236}">
                    <a16:creationId xmlns:a16="http://schemas.microsoft.com/office/drawing/2014/main" id="{61BFD5CF-2095-641C-7948-843DC0FDEB19}"/>
                  </a:ext>
                </a:extLst>
              </p:cNvPr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1866;p30">
                <a:extLst>
                  <a:ext uri="{FF2B5EF4-FFF2-40B4-BE49-F238E27FC236}">
                    <a16:creationId xmlns:a16="http://schemas.microsoft.com/office/drawing/2014/main" id="{A7CF76BD-6D41-A081-35B1-52E3FDBBB348}"/>
                  </a:ext>
                </a:extLst>
              </p:cNvPr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1867;p30">
                <a:extLst>
                  <a:ext uri="{FF2B5EF4-FFF2-40B4-BE49-F238E27FC236}">
                    <a16:creationId xmlns:a16="http://schemas.microsoft.com/office/drawing/2014/main" id="{F05EAA2B-E14F-4010-82BA-5709AF43FADA}"/>
                  </a:ext>
                </a:extLst>
              </p:cNvPr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1868;p30">
                <a:extLst>
                  <a:ext uri="{FF2B5EF4-FFF2-40B4-BE49-F238E27FC236}">
                    <a16:creationId xmlns:a16="http://schemas.microsoft.com/office/drawing/2014/main" id="{54DDD331-9EF3-8926-B4FC-94EDA7ABE73A}"/>
                  </a:ext>
                </a:extLst>
              </p:cNvPr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1869;p30">
                <a:extLst>
                  <a:ext uri="{FF2B5EF4-FFF2-40B4-BE49-F238E27FC236}">
                    <a16:creationId xmlns:a16="http://schemas.microsoft.com/office/drawing/2014/main" id="{55664852-5E1F-DA79-0E59-A55700BFDC3C}"/>
                  </a:ext>
                </a:extLst>
              </p:cNvPr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1870;p30">
                <a:extLst>
                  <a:ext uri="{FF2B5EF4-FFF2-40B4-BE49-F238E27FC236}">
                    <a16:creationId xmlns:a16="http://schemas.microsoft.com/office/drawing/2014/main" id="{64733C78-81D1-70C1-26C8-10257F00749D}"/>
                  </a:ext>
                </a:extLst>
              </p:cNvPr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1871;p30">
                <a:extLst>
                  <a:ext uri="{FF2B5EF4-FFF2-40B4-BE49-F238E27FC236}">
                    <a16:creationId xmlns:a16="http://schemas.microsoft.com/office/drawing/2014/main" id="{713E591D-4C79-BE86-CC23-F15AC70B3643}"/>
                  </a:ext>
                </a:extLst>
              </p:cNvPr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1872;p30">
                <a:extLst>
                  <a:ext uri="{FF2B5EF4-FFF2-40B4-BE49-F238E27FC236}">
                    <a16:creationId xmlns:a16="http://schemas.microsoft.com/office/drawing/2014/main" id="{6D8E6842-ADE4-3A27-3D89-9A627FAE1801}"/>
                  </a:ext>
                </a:extLst>
              </p:cNvPr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1" name="Google Shape;1873;p30">
              <a:extLst>
                <a:ext uri="{FF2B5EF4-FFF2-40B4-BE49-F238E27FC236}">
                  <a16:creationId xmlns:a16="http://schemas.microsoft.com/office/drawing/2014/main" id="{12F84946-A50F-9875-0834-54E50F41EC6E}"/>
                </a:ext>
              </a:extLst>
            </p:cNvPr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799" name="Google Shape;1874;p30">
                <a:extLst>
                  <a:ext uri="{FF2B5EF4-FFF2-40B4-BE49-F238E27FC236}">
                    <a16:creationId xmlns:a16="http://schemas.microsoft.com/office/drawing/2014/main" id="{B0F6766F-EE70-26CE-6D33-0DFCAF0FB039}"/>
                  </a:ext>
                </a:extLst>
              </p:cNvPr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1875;p30">
                <a:extLst>
                  <a:ext uri="{FF2B5EF4-FFF2-40B4-BE49-F238E27FC236}">
                    <a16:creationId xmlns:a16="http://schemas.microsoft.com/office/drawing/2014/main" id="{7815FD84-C29D-2B77-5DA6-98CBF8044CEE}"/>
                  </a:ext>
                </a:extLst>
              </p:cNvPr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1876;p30">
                <a:extLst>
                  <a:ext uri="{FF2B5EF4-FFF2-40B4-BE49-F238E27FC236}">
                    <a16:creationId xmlns:a16="http://schemas.microsoft.com/office/drawing/2014/main" id="{A63A8897-F41E-6E6E-E328-53A834BA84D2}"/>
                  </a:ext>
                </a:extLst>
              </p:cNvPr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1877;p30">
                <a:extLst>
                  <a:ext uri="{FF2B5EF4-FFF2-40B4-BE49-F238E27FC236}">
                    <a16:creationId xmlns:a16="http://schemas.microsoft.com/office/drawing/2014/main" id="{136790F8-BC66-487C-21B1-37F9E5DB0763}"/>
                  </a:ext>
                </a:extLst>
              </p:cNvPr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1878;p30">
                <a:extLst>
                  <a:ext uri="{FF2B5EF4-FFF2-40B4-BE49-F238E27FC236}">
                    <a16:creationId xmlns:a16="http://schemas.microsoft.com/office/drawing/2014/main" id="{F8FADF09-88E9-6F02-33E1-A1D2301B2028}"/>
                  </a:ext>
                </a:extLst>
              </p:cNvPr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1879;p30">
                <a:extLst>
                  <a:ext uri="{FF2B5EF4-FFF2-40B4-BE49-F238E27FC236}">
                    <a16:creationId xmlns:a16="http://schemas.microsoft.com/office/drawing/2014/main" id="{64EFAA31-AE20-F3D4-F412-4EED76DFEC99}"/>
                  </a:ext>
                </a:extLst>
              </p:cNvPr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5" name="Google Shape;1880;p30">
                <a:extLst>
                  <a:ext uri="{FF2B5EF4-FFF2-40B4-BE49-F238E27FC236}">
                    <a16:creationId xmlns:a16="http://schemas.microsoft.com/office/drawing/2014/main" id="{8403BB86-97E8-C39F-4035-56066DCA2CC4}"/>
                  </a:ext>
                </a:extLst>
              </p:cNvPr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1881;p30">
                <a:extLst>
                  <a:ext uri="{FF2B5EF4-FFF2-40B4-BE49-F238E27FC236}">
                    <a16:creationId xmlns:a16="http://schemas.microsoft.com/office/drawing/2014/main" id="{1955F559-BB21-8370-7BAB-817C0D8728A5}"/>
                  </a:ext>
                </a:extLst>
              </p:cNvPr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1882;p30">
                <a:extLst>
                  <a:ext uri="{FF2B5EF4-FFF2-40B4-BE49-F238E27FC236}">
                    <a16:creationId xmlns:a16="http://schemas.microsoft.com/office/drawing/2014/main" id="{1FEE2BA6-836B-9FBA-584A-D6C1C5E06C8A}"/>
                  </a:ext>
                </a:extLst>
              </p:cNvPr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1883;p30">
                <a:extLst>
                  <a:ext uri="{FF2B5EF4-FFF2-40B4-BE49-F238E27FC236}">
                    <a16:creationId xmlns:a16="http://schemas.microsoft.com/office/drawing/2014/main" id="{20669062-EE1D-FC62-AEAF-DF953403052A}"/>
                  </a:ext>
                </a:extLst>
              </p:cNvPr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1884;p30">
                <a:extLst>
                  <a:ext uri="{FF2B5EF4-FFF2-40B4-BE49-F238E27FC236}">
                    <a16:creationId xmlns:a16="http://schemas.microsoft.com/office/drawing/2014/main" id="{5E5E61F3-2C55-0332-8270-60E179A452FA}"/>
                  </a:ext>
                </a:extLst>
              </p:cNvPr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1885;p30">
                <a:extLst>
                  <a:ext uri="{FF2B5EF4-FFF2-40B4-BE49-F238E27FC236}">
                    <a16:creationId xmlns:a16="http://schemas.microsoft.com/office/drawing/2014/main" id="{ED8EA70B-2D4B-B752-6535-3FF4CBDD49FE}"/>
                  </a:ext>
                </a:extLst>
              </p:cNvPr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1886;p30">
                <a:extLst>
                  <a:ext uri="{FF2B5EF4-FFF2-40B4-BE49-F238E27FC236}">
                    <a16:creationId xmlns:a16="http://schemas.microsoft.com/office/drawing/2014/main" id="{47550D69-D81D-A6E5-42C0-C6AEDEC9CDD4}"/>
                  </a:ext>
                </a:extLst>
              </p:cNvPr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1887;p30">
                <a:extLst>
                  <a:ext uri="{FF2B5EF4-FFF2-40B4-BE49-F238E27FC236}">
                    <a16:creationId xmlns:a16="http://schemas.microsoft.com/office/drawing/2014/main" id="{32ED0AE0-D875-370B-ADED-6AC457E1DB68}"/>
                  </a:ext>
                </a:extLst>
              </p:cNvPr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1888;p30">
                <a:extLst>
                  <a:ext uri="{FF2B5EF4-FFF2-40B4-BE49-F238E27FC236}">
                    <a16:creationId xmlns:a16="http://schemas.microsoft.com/office/drawing/2014/main" id="{2C9FA427-C6EA-8587-FD76-2BA64CC7B035}"/>
                  </a:ext>
                </a:extLst>
              </p:cNvPr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1889;p30">
                <a:extLst>
                  <a:ext uri="{FF2B5EF4-FFF2-40B4-BE49-F238E27FC236}">
                    <a16:creationId xmlns:a16="http://schemas.microsoft.com/office/drawing/2014/main" id="{EFBE5733-6926-BF20-9653-8E7852F71376}"/>
                  </a:ext>
                </a:extLst>
              </p:cNvPr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1890;p30">
                <a:extLst>
                  <a:ext uri="{FF2B5EF4-FFF2-40B4-BE49-F238E27FC236}">
                    <a16:creationId xmlns:a16="http://schemas.microsoft.com/office/drawing/2014/main" id="{E7E33BEE-C909-831E-83BB-BB156370AB14}"/>
                  </a:ext>
                </a:extLst>
              </p:cNvPr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2" name="Google Shape;1891;p30">
              <a:extLst>
                <a:ext uri="{FF2B5EF4-FFF2-40B4-BE49-F238E27FC236}">
                  <a16:creationId xmlns:a16="http://schemas.microsoft.com/office/drawing/2014/main" id="{2EA305B2-9AFA-B0F3-AC71-90448679BAB6}"/>
                </a:ext>
              </a:extLst>
            </p:cNvPr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783" name="Google Shape;1892;p30">
                <a:extLst>
                  <a:ext uri="{FF2B5EF4-FFF2-40B4-BE49-F238E27FC236}">
                    <a16:creationId xmlns:a16="http://schemas.microsoft.com/office/drawing/2014/main" id="{EC09D92F-0FF2-A1B2-3035-4AA2A10502DA}"/>
                  </a:ext>
                </a:extLst>
              </p:cNvPr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1893;p30">
                <a:extLst>
                  <a:ext uri="{FF2B5EF4-FFF2-40B4-BE49-F238E27FC236}">
                    <a16:creationId xmlns:a16="http://schemas.microsoft.com/office/drawing/2014/main" id="{B913CC8A-B24C-DBEE-6FC2-981C9E04DC02}"/>
                  </a:ext>
                </a:extLst>
              </p:cNvPr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1894;p30">
                <a:extLst>
                  <a:ext uri="{FF2B5EF4-FFF2-40B4-BE49-F238E27FC236}">
                    <a16:creationId xmlns:a16="http://schemas.microsoft.com/office/drawing/2014/main" id="{A648211C-2C28-71E9-5404-DA95F980F962}"/>
                  </a:ext>
                </a:extLst>
              </p:cNvPr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1895;p30">
                <a:extLst>
                  <a:ext uri="{FF2B5EF4-FFF2-40B4-BE49-F238E27FC236}">
                    <a16:creationId xmlns:a16="http://schemas.microsoft.com/office/drawing/2014/main" id="{B72A1784-D367-3409-EFFA-6204E161CFA4}"/>
                  </a:ext>
                </a:extLst>
              </p:cNvPr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1896;p30">
                <a:extLst>
                  <a:ext uri="{FF2B5EF4-FFF2-40B4-BE49-F238E27FC236}">
                    <a16:creationId xmlns:a16="http://schemas.microsoft.com/office/drawing/2014/main" id="{DC891ACC-9D11-0DE8-96C5-E383E217F67B}"/>
                  </a:ext>
                </a:extLst>
              </p:cNvPr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1897;p30">
                <a:extLst>
                  <a:ext uri="{FF2B5EF4-FFF2-40B4-BE49-F238E27FC236}">
                    <a16:creationId xmlns:a16="http://schemas.microsoft.com/office/drawing/2014/main" id="{8404C373-7D56-5E46-1783-4528F509F6DF}"/>
                  </a:ext>
                </a:extLst>
              </p:cNvPr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1898;p30">
                <a:extLst>
                  <a:ext uri="{FF2B5EF4-FFF2-40B4-BE49-F238E27FC236}">
                    <a16:creationId xmlns:a16="http://schemas.microsoft.com/office/drawing/2014/main" id="{965CB795-82A5-3271-E3FB-79E223143931}"/>
                  </a:ext>
                </a:extLst>
              </p:cNvPr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1899;p30">
                <a:extLst>
                  <a:ext uri="{FF2B5EF4-FFF2-40B4-BE49-F238E27FC236}">
                    <a16:creationId xmlns:a16="http://schemas.microsoft.com/office/drawing/2014/main" id="{4880F401-7250-2613-4FA0-7C5EA280431D}"/>
                  </a:ext>
                </a:extLst>
              </p:cNvPr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1900;p30">
                <a:extLst>
                  <a:ext uri="{FF2B5EF4-FFF2-40B4-BE49-F238E27FC236}">
                    <a16:creationId xmlns:a16="http://schemas.microsoft.com/office/drawing/2014/main" id="{3B5B4F97-628B-E132-8D6A-40ADDCCC992F}"/>
                  </a:ext>
                </a:extLst>
              </p:cNvPr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1901;p30">
                <a:extLst>
                  <a:ext uri="{FF2B5EF4-FFF2-40B4-BE49-F238E27FC236}">
                    <a16:creationId xmlns:a16="http://schemas.microsoft.com/office/drawing/2014/main" id="{1A1260A9-499A-A566-376A-9520F8E4B8D9}"/>
                  </a:ext>
                </a:extLst>
              </p:cNvPr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1902;p30">
                <a:extLst>
                  <a:ext uri="{FF2B5EF4-FFF2-40B4-BE49-F238E27FC236}">
                    <a16:creationId xmlns:a16="http://schemas.microsoft.com/office/drawing/2014/main" id="{49594104-1370-2A86-E8E9-4A3445FFF172}"/>
                  </a:ext>
                </a:extLst>
              </p:cNvPr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1903;p30">
                <a:extLst>
                  <a:ext uri="{FF2B5EF4-FFF2-40B4-BE49-F238E27FC236}">
                    <a16:creationId xmlns:a16="http://schemas.microsoft.com/office/drawing/2014/main" id="{62669430-C47B-064C-A235-8137AD2AF9A2}"/>
                  </a:ext>
                </a:extLst>
              </p:cNvPr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1904;p30">
                <a:extLst>
                  <a:ext uri="{FF2B5EF4-FFF2-40B4-BE49-F238E27FC236}">
                    <a16:creationId xmlns:a16="http://schemas.microsoft.com/office/drawing/2014/main" id="{EF78E31B-B2F0-5985-2A52-64EA569275CF}"/>
                  </a:ext>
                </a:extLst>
              </p:cNvPr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1905;p30">
                <a:extLst>
                  <a:ext uri="{FF2B5EF4-FFF2-40B4-BE49-F238E27FC236}">
                    <a16:creationId xmlns:a16="http://schemas.microsoft.com/office/drawing/2014/main" id="{763232BA-3300-4E25-31D6-39421BFA9BBD}"/>
                  </a:ext>
                </a:extLst>
              </p:cNvPr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1906;p30">
                <a:extLst>
                  <a:ext uri="{FF2B5EF4-FFF2-40B4-BE49-F238E27FC236}">
                    <a16:creationId xmlns:a16="http://schemas.microsoft.com/office/drawing/2014/main" id="{F10016DF-6379-0810-489C-B6058B996FC2}"/>
                  </a:ext>
                </a:extLst>
              </p:cNvPr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1907;p30">
                <a:extLst>
                  <a:ext uri="{FF2B5EF4-FFF2-40B4-BE49-F238E27FC236}">
                    <a16:creationId xmlns:a16="http://schemas.microsoft.com/office/drawing/2014/main" id="{F9220EE0-5859-F198-EA82-AAA8520620B0}"/>
                  </a:ext>
                </a:extLst>
              </p:cNvPr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3" name="Google Shape;1908;p30">
              <a:extLst>
                <a:ext uri="{FF2B5EF4-FFF2-40B4-BE49-F238E27FC236}">
                  <a16:creationId xmlns:a16="http://schemas.microsoft.com/office/drawing/2014/main" id="{F2E9D584-F438-1550-6662-9DC295DAEAA7}"/>
                </a:ext>
              </a:extLst>
            </p:cNvPr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592" name="Google Shape;1909;p30">
                <a:extLst>
                  <a:ext uri="{FF2B5EF4-FFF2-40B4-BE49-F238E27FC236}">
                    <a16:creationId xmlns:a16="http://schemas.microsoft.com/office/drawing/2014/main" id="{CF559028-58FD-98BB-DBE6-BA7A01A61541}"/>
                  </a:ext>
                </a:extLst>
              </p:cNvPr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1910;p30">
                <a:extLst>
                  <a:ext uri="{FF2B5EF4-FFF2-40B4-BE49-F238E27FC236}">
                    <a16:creationId xmlns:a16="http://schemas.microsoft.com/office/drawing/2014/main" id="{2EF34C77-E316-C1F0-8E37-C693F5225C58}"/>
                  </a:ext>
                </a:extLst>
              </p:cNvPr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1911;p30">
                <a:extLst>
                  <a:ext uri="{FF2B5EF4-FFF2-40B4-BE49-F238E27FC236}">
                    <a16:creationId xmlns:a16="http://schemas.microsoft.com/office/drawing/2014/main" id="{04FA89F7-DBE9-ED59-72E2-1FC8D458E5BD}"/>
                  </a:ext>
                </a:extLst>
              </p:cNvPr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1912;p30">
                <a:extLst>
                  <a:ext uri="{FF2B5EF4-FFF2-40B4-BE49-F238E27FC236}">
                    <a16:creationId xmlns:a16="http://schemas.microsoft.com/office/drawing/2014/main" id="{51A19166-8DD2-090A-F9FE-114D7F99A36D}"/>
                  </a:ext>
                </a:extLst>
              </p:cNvPr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1913;p30">
                <a:extLst>
                  <a:ext uri="{FF2B5EF4-FFF2-40B4-BE49-F238E27FC236}">
                    <a16:creationId xmlns:a16="http://schemas.microsoft.com/office/drawing/2014/main" id="{5FE7C220-2F88-5C23-8105-0C70ACC29982}"/>
                  </a:ext>
                </a:extLst>
              </p:cNvPr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1914;p30">
                <a:extLst>
                  <a:ext uri="{FF2B5EF4-FFF2-40B4-BE49-F238E27FC236}">
                    <a16:creationId xmlns:a16="http://schemas.microsoft.com/office/drawing/2014/main" id="{E13C2265-CCAE-C395-06D7-4A40793B6588}"/>
                  </a:ext>
                </a:extLst>
              </p:cNvPr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1915;p30">
                <a:extLst>
                  <a:ext uri="{FF2B5EF4-FFF2-40B4-BE49-F238E27FC236}">
                    <a16:creationId xmlns:a16="http://schemas.microsoft.com/office/drawing/2014/main" id="{00C2D2B1-7DFA-D115-4275-1FF517FC0FDA}"/>
                  </a:ext>
                </a:extLst>
              </p:cNvPr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1916;p30">
                <a:extLst>
                  <a:ext uri="{FF2B5EF4-FFF2-40B4-BE49-F238E27FC236}">
                    <a16:creationId xmlns:a16="http://schemas.microsoft.com/office/drawing/2014/main" id="{51C4D363-9EF0-0AA4-66CC-E8DA57D2D2CC}"/>
                  </a:ext>
                </a:extLst>
              </p:cNvPr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1917;p30">
                <a:extLst>
                  <a:ext uri="{FF2B5EF4-FFF2-40B4-BE49-F238E27FC236}">
                    <a16:creationId xmlns:a16="http://schemas.microsoft.com/office/drawing/2014/main" id="{15A86C05-2A7E-6AEF-35F9-55F92957A27D}"/>
                  </a:ext>
                </a:extLst>
              </p:cNvPr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1918;p30">
                <a:extLst>
                  <a:ext uri="{FF2B5EF4-FFF2-40B4-BE49-F238E27FC236}">
                    <a16:creationId xmlns:a16="http://schemas.microsoft.com/office/drawing/2014/main" id="{2E263A97-27AA-C798-95CA-D3F3B9DFE24E}"/>
                  </a:ext>
                </a:extLst>
              </p:cNvPr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1919;p30">
                <a:extLst>
                  <a:ext uri="{FF2B5EF4-FFF2-40B4-BE49-F238E27FC236}">
                    <a16:creationId xmlns:a16="http://schemas.microsoft.com/office/drawing/2014/main" id="{F146D936-B08C-DFE8-8CBD-B6EFB2BF7ABF}"/>
                  </a:ext>
                </a:extLst>
              </p:cNvPr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1920;p30">
                <a:extLst>
                  <a:ext uri="{FF2B5EF4-FFF2-40B4-BE49-F238E27FC236}">
                    <a16:creationId xmlns:a16="http://schemas.microsoft.com/office/drawing/2014/main" id="{0E25CA63-1120-9734-7A33-45A64A0F55C0}"/>
                  </a:ext>
                </a:extLst>
              </p:cNvPr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8" name="Google Shape;1921;p30">
                <a:extLst>
                  <a:ext uri="{FF2B5EF4-FFF2-40B4-BE49-F238E27FC236}">
                    <a16:creationId xmlns:a16="http://schemas.microsoft.com/office/drawing/2014/main" id="{9D41CAE6-4109-7911-0FD6-FF9FEF0B3FF3}"/>
                  </a:ext>
                </a:extLst>
              </p:cNvPr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1922;p30">
                <a:extLst>
                  <a:ext uri="{FF2B5EF4-FFF2-40B4-BE49-F238E27FC236}">
                    <a16:creationId xmlns:a16="http://schemas.microsoft.com/office/drawing/2014/main" id="{C9639783-3E87-24A1-9B64-AF950F956CC0}"/>
                  </a:ext>
                </a:extLst>
              </p:cNvPr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1923;p30">
                <a:extLst>
                  <a:ext uri="{FF2B5EF4-FFF2-40B4-BE49-F238E27FC236}">
                    <a16:creationId xmlns:a16="http://schemas.microsoft.com/office/drawing/2014/main" id="{975998E8-A130-E27A-402F-449162B62ACA}"/>
                  </a:ext>
                </a:extLst>
              </p:cNvPr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1924;p30">
                <a:extLst>
                  <a:ext uri="{FF2B5EF4-FFF2-40B4-BE49-F238E27FC236}">
                    <a16:creationId xmlns:a16="http://schemas.microsoft.com/office/drawing/2014/main" id="{C58A5826-095F-E565-9994-235662DAC526}"/>
                  </a:ext>
                </a:extLst>
              </p:cNvPr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1925;p30">
                <a:extLst>
                  <a:ext uri="{FF2B5EF4-FFF2-40B4-BE49-F238E27FC236}">
                    <a16:creationId xmlns:a16="http://schemas.microsoft.com/office/drawing/2014/main" id="{4C46AEDD-BDA0-16B9-20BD-754100C36491}"/>
                  </a:ext>
                </a:extLst>
              </p:cNvPr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54" name="Google Shape;1926;p30">
              <a:extLst>
                <a:ext uri="{FF2B5EF4-FFF2-40B4-BE49-F238E27FC236}">
                  <a16:creationId xmlns:a16="http://schemas.microsoft.com/office/drawing/2014/main" id="{C543FE1F-11B6-FEA5-36FA-AC57153E7F9D}"/>
                </a:ext>
              </a:extLst>
            </p:cNvPr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1927;p30">
              <a:extLst>
                <a:ext uri="{FF2B5EF4-FFF2-40B4-BE49-F238E27FC236}">
                  <a16:creationId xmlns:a16="http://schemas.microsoft.com/office/drawing/2014/main" id="{3BD8C1BE-3B00-E770-8274-C9712E2084AA}"/>
                </a:ext>
              </a:extLst>
            </p:cNvPr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1928;p30">
              <a:extLst>
                <a:ext uri="{FF2B5EF4-FFF2-40B4-BE49-F238E27FC236}">
                  <a16:creationId xmlns:a16="http://schemas.microsoft.com/office/drawing/2014/main" id="{37B1E39D-ED43-AB4A-5AC1-07086EE04E63}"/>
                </a:ext>
              </a:extLst>
            </p:cNvPr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1929;p30">
              <a:extLst>
                <a:ext uri="{FF2B5EF4-FFF2-40B4-BE49-F238E27FC236}">
                  <a16:creationId xmlns:a16="http://schemas.microsoft.com/office/drawing/2014/main" id="{48A140F0-5D0F-EF42-A197-1CAD91D92E12}"/>
                </a:ext>
              </a:extLst>
            </p:cNvPr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1930;p30">
              <a:extLst>
                <a:ext uri="{FF2B5EF4-FFF2-40B4-BE49-F238E27FC236}">
                  <a16:creationId xmlns:a16="http://schemas.microsoft.com/office/drawing/2014/main" id="{7B00A4C2-6FD0-16B6-B5CF-50BCA98C10C6}"/>
                </a:ext>
              </a:extLst>
            </p:cNvPr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1931;p30">
              <a:extLst>
                <a:ext uri="{FF2B5EF4-FFF2-40B4-BE49-F238E27FC236}">
                  <a16:creationId xmlns:a16="http://schemas.microsoft.com/office/drawing/2014/main" id="{9B4EFE20-A888-190E-0BE1-F1166590EC64}"/>
                </a:ext>
              </a:extLst>
            </p:cNvPr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1932;p30">
              <a:extLst>
                <a:ext uri="{FF2B5EF4-FFF2-40B4-BE49-F238E27FC236}">
                  <a16:creationId xmlns:a16="http://schemas.microsoft.com/office/drawing/2014/main" id="{B3237F74-9741-5C5C-91E7-FB52BCB21220}"/>
                </a:ext>
              </a:extLst>
            </p:cNvPr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1933;p30">
              <a:extLst>
                <a:ext uri="{FF2B5EF4-FFF2-40B4-BE49-F238E27FC236}">
                  <a16:creationId xmlns:a16="http://schemas.microsoft.com/office/drawing/2014/main" id="{0B3D0C4E-E9BE-7D66-1B06-FC08F997C01A}"/>
                </a:ext>
              </a:extLst>
            </p:cNvPr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1934;p30">
              <a:extLst>
                <a:ext uri="{FF2B5EF4-FFF2-40B4-BE49-F238E27FC236}">
                  <a16:creationId xmlns:a16="http://schemas.microsoft.com/office/drawing/2014/main" id="{006DF817-B9DF-0B89-C198-5215DD2E8872}"/>
                </a:ext>
              </a:extLst>
            </p:cNvPr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1935;p30">
              <a:extLst>
                <a:ext uri="{FF2B5EF4-FFF2-40B4-BE49-F238E27FC236}">
                  <a16:creationId xmlns:a16="http://schemas.microsoft.com/office/drawing/2014/main" id="{AB2A4334-0EDC-BDF7-0826-B60D9711CAFE}"/>
                </a:ext>
              </a:extLst>
            </p:cNvPr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1936;p30">
              <a:extLst>
                <a:ext uri="{FF2B5EF4-FFF2-40B4-BE49-F238E27FC236}">
                  <a16:creationId xmlns:a16="http://schemas.microsoft.com/office/drawing/2014/main" id="{4260C7EF-2CFC-44D8-2304-BA6B79369B57}"/>
                </a:ext>
              </a:extLst>
            </p:cNvPr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1937;p30">
              <a:extLst>
                <a:ext uri="{FF2B5EF4-FFF2-40B4-BE49-F238E27FC236}">
                  <a16:creationId xmlns:a16="http://schemas.microsoft.com/office/drawing/2014/main" id="{7970D7AC-C39E-2561-BBEF-F547014FB916}"/>
                </a:ext>
              </a:extLst>
            </p:cNvPr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1938;p30">
              <a:extLst>
                <a:ext uri="{FF2B5EF4-FFF2-40B4-BE49-F238E27FC236}">
                  <a16:creationId xmlns:a16="http://schemas.microsoft.com/office/drawing/2014/main" id="{E3B2E954-68B8-B785-6251-D3B499A0AA77}"/>
                </a:ext>
              </a:extLst>
            </p:cNvPr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1939;p30">
              <a:extLst>
                <a:ext uri="{FF2B5EF4-FFF2-40B4-BE49-F238E27FC236}">
                  <a16:creationId xmlns:a16="http://schemas.microsoft.com/office/drawing/2014/main" id="{30A93962-DAE1-79C5-8C7B-A3B3A46E4659}"/>
                </a:ext>
              </a:extLst>
            </p:cNvPr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1940;p30">
              <a:extLst>
                <a:ext uri="{FF2B5EF4-FFF2-40B4-BE49-F238E27FC236}">
                  <a16:creationId xmlns:a16="http://schemas.microsoft.com/office/drawing/2014/main" id="{2CFEB099-F48B-8096-7D8D-064524FBC6D3}"/>
                </a:ext>
              </a:extLst>
            </p:cNvPr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1941;p30">
              <a:extLst>
                <a:ext uri="{FF2B5EF4-FFF2-40B4-BE49-F238E27FC236}">
                  <a16:creationId xmlns:a16="http://schemas.microsoft.com/office/drawing/2014/main" id="{644947FD-37B0-9B0B-2D50-E5BB9C998080}"/>
                </a:ext>
              </a:extLst>
            </p:cNvPr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1942;p30">
              <a:extLst>
                <a:ext uri="{FF2B5EF4-FFF2-40B4-BE49-F238E27FC236}">
                  <a16:creationId xmlns:a16="http://schemas.microsoft.com/office/drawing/2014/main" id="{BAE750EA-B019-22B5-7940-87D60915CF49}"/>
                </a:ext>
              </a:extLst>
            </p:cNvPr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1943;p30">
              <a:extLst>
                <a:ext uri="{FF2B5EF4-FFF2-40B4-BE49-F238E27FC236}">
                  <a16:creationId xmlns:a16="http://schemas.microsoft.com/office/drawing/2014/main" id="{E4F0DDCB-193C-48A7-8A9C-874866598705}"/>
                </a:ext>
              </a:extLst>
            </p:cNvPr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1944;p30">
              <a:extLst>
                <a:ext uri="{FF2B5EF4-FFF2-40B4-BE49-F238E27FC236}">
                  <a16:creationId xmlns:a16="http://schemas.microsoft.com/office/drawing/2014/main" id="{F73CA6F4-B95B-B224-3500-2BFCCFBFCD29}"/>
                </a:ext>
              </a:extLst>
            </p:cNvPr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1945;p30">
              <a:extLst>
                <a:ext uri="{FF2B5EF4-FFF2-40B4-BE49-F238E27FC236}">
                  <a16:creationId xmlns:a16="http://schemas.microsoft.com/office/drawing/2014/main" id="{7A8FFFCD-B383-3145-5979-092B098FB47D}"/>
                </a:ext>
              </a:extLst>
            </p:cNvPr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1946;p30">
              <a:extLst>
                <a:ext uri="{FF2B5EF4-FFF2-40B4-BE49-F238E27FC236}">
                  <a16:creationId xmlns:a16="http://schemas.microsoft.com/office/drawing/2014/main" id="{E7F57D08-58C4-2AE7-2F60-139902F1465C}"/>
                </a:ext>
              </a:extLst>
            </p:cNvPr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1947;p30">
              <a:extLst>
                <a:ext uri="{FF2B5EF4-FFF2-40B4-BE49-F238E27FC236}">
                  <a16:creationId xmlns:a16="http://schemas.microsoft.com/office/drawing/2014/main" id="{7FAACDE4-31F3-1F17-5E28-F673002AE056}"/>
                </a:ext>
              </a:extLst>
            </p:cNvPr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1948;p30">
              <a:extLst>
                <a:ext uri="{FF2B5EF4-FFF2-40B4-BE49-F238E27FC236}">
                  <a16:creationId xmlns:a16="http://schemas.microsoft.com/office/drawing/2014/main" id="{57C1DEF8-AF47-B54E-FE9A-AE788CABAC12}"/>
                </a:ext>
              </a:extLst>
            </p:cNvPr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1949;p30">
              <a:extLst>
                <a:ext uri="{FF2B5EF4-FFF2-40B4-BE49-F238E27FC236}">
                  <a16:creationId xmlns:a16="http://schemas.microsoft.com/office/drawing/2014/main" id="{E935A13C-A1C7-5A18-DC5D-5EB1040F564F}"/>
                </a:ext>
              </a:extLst>
            </p:cNvPr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1950;p30">
              <a:extLst>
                <a:ext uri="{FF2B5EF4-FFF2-40B4-BE49-F238E27FC236}">
                  <a16:creationId xmlns:a16="http://schemas.microsoft.com/office/drawing/2014/main" id="{6DC72A7A-4C2C-FAE2-D926-2418750631E1}"/>
                </a:ext>
              </a:extLst>
            </p:cNvPr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1951;p30">
              <a:extLst>
                <a:ext uri="{FF2B5EF4-FFF2-40B4-BE49-F238E27FC236}">
                  <a16:creationId xmlns:a16="http://schemas.microsoft.com/office/drawing/2014/main" id="{DB0E6BF1-DB62-7F8C-DE05-7211E712E40E}"/>
                </a:ext>
              </a:extLst>
            </p:cNvPr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1952;p30">
              <a:extLst>
                <a:ext uri="{FF2B5EF4-FFF2-40B4-BE49-F238E27FC236}">
                  <a16:creationId xmlns:a16="http://schemas.microsoft.com/office/drawing/2014/main" id="{F7476248-620C-E8C4-8D4F-E60A474A620C}"/>
                </a:ext>
              </a:extLst>
            </p:cNvPr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1953;p30">
              <a:extLst>
                <a:ext uri="{FF2B5EF4-FFF2-40B4-BE49-F238E27FC236}">
                  <a16:creationId xmlns:a16="http://schemas.microsoft.com/office/drawing/2014/main" id="{272BFD28-257F-B3F7-9A9A-5AFDDCB9E85E}"/>
                </a:ext>
              </a:extLst>
            </p:cNvPr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1954;p30">
              <a:extLst>
                <a:ext uri="{FF2B5EF4-FFF2-40B4-BE49-F238E27FC236}">
                  <a16:creationId xmlns:a16="http://schemas.microsoft.com/office/drawing/2014/main" id="{06769DB7-43DC-BDD1-BD6F-9D21153D2EED}"/>
                </a:ext>
              </a:extLst>
            </p:cNvPr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1955;p30">
              <a:extLst>
                <a:ext uri="{FF2B5EF4-FFF2-40B4-BE49-F238E27FC236}">
                  <a16:creationId xmlns:a16="http://schemas.microsoft.com/office/drawing/2014/main" id="{C77BFA6A-CF08-AE53-F908-6AC3317D012F}"/>
                </a:ext>
              </a:extLst>
            </p:cNvPr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007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Overview</a:t>
            </a:r>
            <a:endParaRPr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Working With Raw SQL, Views, and Stored Procedures</a:t>
            </a:r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30686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Executing raw SQL statements</a:t>
            </a:r>
          </a:p>
          <a:p>
            <a:r>
              <a:rPr lang="en-US" dirty="0"/>
              <a:t>Interacting with:</a:t>
            </a:r>
          </a:p>
          <a:p>
            <a:pPr lvl="1"/>
            <a:r>
              <a:rPr lang="en-US" dirty="0"/>
              <a:t>Stored Procedures </a:t>
            </a:r>
          </a:p>
          <a:p>
            <a:pPr lvl="1"/>
            <a:r>
              <a:rPr lang="en-US" dirty="0"/>
              <a:t>Views (Keyless Entities)</a:t>
            </a:r>
          </a:p>
          <a:p>
            <a:pPr lvl="1"/>
            <a:r>
              <a:rPr lang="en-US" dirty="0"/>
              <a:t>User Defined Functions</a:t>
            </a:r>
          </a:p>
          <a:p>
            <a:r>
              <a:rPr lang="en-US" dirty="0"/>
              <a:t>Managing Other database objects with migrations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356350" y="78703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1906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The SQL query </a:t>
            </a:r>
            <a:r>
              <a:rPr lang="en-US" b="1" dirty="0"/>
              <a:t>must return data for all properties </a:t>
            </a:r>
            <a:r>
              <a:rPr lang="en-US" dirty="0"/>
              <a:t>of the entity type.</a:t>
            </a:r>
          </a:p>
          <a:p>
            <a:r>
              <a:rPr lang="en-US" dirty="0"/>
              <a:t>The column names in the result set must match the column names that properties are mapped to. </a:t>
            </a:r>
          </a:p>
          <a:p>
            <a:r>
              <a:rPr lang="en-US" dirty="0"/>
              <a:t>The SQL query can't contain related data (NO JOINs). </a:t>
            </a:r>
          </a:p>
          <a:p>
            <a:pPr lvl="1"/>
            <a:r>
              <a:rPr lang="en-US" dirty="0"/>
              <a:t>Use the Include operator to return related data.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68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7045325" y="6282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0151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Review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293256" y="1261414"/>
            <a:ext cx="6421558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Adding non-table objects using migrations</a:t>
            </a:r>
          </a:p>
          <a:p>
            <a:r>
              <a:rPr lang="en-US" dirty="0"/>
              <a:t>Configuring Keyless Entities (Views) and Functions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Executing Raw SQL with EF Core</a:t>
            </a:r>
          </a:p>
          <a:p>
            <a:pPr lvl="1">
              <a:buChar char="▸"/>
            </a:pPr>
            <a:r>
              <a:rPr lang="en-US" b="1" dirty="0" err="1"/>
              <a:t>FromSQLRaw</a:t>
            </a:r>
            <a:r>
              <a:rPr lang="en-US" dirty="0"/>
              <a:t> needs explicit parameterization</a:t>
            </a:r>
          </a:p>
          <a:p>
            <a:pPr lvl="1">
              <a:buChar char="▸"/>
            </a:pPr>
            <a:r>
              <a:rPr lang="en-US" b="1" dirty="0" err="1"/>
              <a:t>FromSQL</a:t>
            </a:r>
            <a:r>
              <a:rPr lang="en-US" dirty="0"/>
              <a:t> &amp; </a:t>
            </a:r>
            <a:r>
              <a:rPr lang="en-US" b="1" dirty="0" err="1"/>
              <a:t>FromSqlInterpolated</a:t>
            </a:r>
            <a:r>
              <a:rPr lang="en-US" dirty="0"/>
              <a:t> parameterize automatically</a:t>
            </a:r>
          </a:p>
          <a:p>
            <a:r>
              <a:rPr lang="en-US" dirty="0"/>
              <a:t>Executing non-entity type and scalar queries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69</a:t>
            </a:fld>
            <a:endParaRPr/>
          </a:p>
        </p:txBody>
      </p:sp>
      <p:grpSp>
        <p:nvGrpSpPr>
          <p:cNvPr id="2" name="Google Shape;1748;p30">
            <a:extLst>
              <a:ext uri="{FF2B5EF4-FFF2-40B4-BE49-F238E27FC236}">
                <a16:creationId xmlns:a16="http://schemas.microsoft.com/office/drawing/2014/main" id="{748D1323-8FFF-9022-5F4C-54C08BB4FB5B}"/>
              </a:ext>
            </a:extLst>
          </p:cNvPr>
          <p:cNvGrpSpPr/>
          <p:nvPr/>
        </p:nvGrpSpPr>
        <p:grpSpPr>
          <a:xfrm>
            <a:off x="6416674" y="336385"/>
            <a:ext cx="2511429" cy="2776415"/>
            <a:chOff x="2181300" y="231400"/>
            <a:chExt cx="4262637" cy="4762499"/>
          </a:xfrm>
        </p:grpSpPr>
        <p:sp>
          <p:nvSpPr>
            <p:cNvPr id="3" name="Google Shape;1749;p30">
              <a:extLst>
                <a:ext uri="{FF2B5EF4-FFF2-40B4-BE49-F238E27FC236}">
                  <a16:creationId xmlns:a16="http://schemas.microsoft.com/office/drawing/2014/main" id="{8BE9FCC6-AFD6-0641-8DD6-E5544223FE50}"/>
                </a:ext>
              </a:extLst>
            </p:cNvPr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1750;p30">
              <a:extLst>
                <a:ext uri="{FF2B5EF4-FFF2-40B4-BE49-F238E27FC236}">
                  <a16:creationId xmlns:a16="http://schemas.microsoft.com/office/drawing/2014/main" id="{3E373A44-9FCD-691D-8AB1-8ADDAB504847}"/>
                </a:ext>
              </a:extLst>
            </p:cNvPr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751;p30">
              <a:extLst>
                <a:ext uri="{FF2B5EF4-FFF2-40B4-BE49-F238E27FC236}">
                  <a16:creationId xmlns:a16="http://schemas.microsoft.com/office/drawing/2014/main" id="{BF35F8CA-DE31-ABC3-59F6-D6C67130107B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752;p30">
              <a:extLst>
                <a:ext uri="{FF2B5EF4-FFF2-40B4-BE49-F238E27FC236}">
                  <a16:creationId xmlns:a16="http://schemas.microsoft.com/office/drawing/2014/main" id="{AB7657E7-A19A-16F0-06F4-F5056683F7B8}"/>
                </a:ext>
              </a:extLst>
            </p:cNvPr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753;p30">
              <a:extLst>
                <a:ext uri="{FF2B5EF4-FFF2-40B4-BE49-F238E27FC236}">
                  <a16:creationId xmlns:a16="http://schemas.microsoft.com/office/drawing/2014/main" id="{D0558D0B-9C54-A76B-DB7A-FD2F94FDDD3C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754;p30">
              <a:extLst>
                <a:ext uri="{FF2B5EF4-FFF2-40B4-BE49-F238E27FC236}">
                  <a16:creationId xmlns:a16="http://schemas.microsoft.com/office/drawing/2014/main" id="{B13015D4-F55D-567D-2AEF-9095C6022DC5}"/>
                </a:ext>
              </a:extLst>
            </p:cNvPr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755;p30">
              <a:extLst>
                <a:ext uri="{FF2B5EF4-FFF2-40B4-BE49-F238E27FC236}">
                  <a16:creationId xmlns:a16="http://schemas.microsoft.com/office/drawing/2014/main" id="{48FE1A8C-F215-FC0A-6D7C-A66E1C51DE3F}"/>
                </a:ext>
              </a:extLst>
            </p:cNvPr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756;p30">
              <a:extLst>
                <a:ext uri="{FF2B5EF4-FFF2-40B4-BE49-F238E27FC236}">
                  <a16:creationId xmlns:a16="http://schemas.microsoft.com/office/drawing/2014/main" id="{C9972CEA-8E24-0F01-E6B7-757396404546}"/>
                </a:ext>
              </a:extLst>
            </p:cNvPr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757;p30">
              <a:extLst>
                <a:ext uri="{FF2B5EF4-FFF2-40B4-BE49-F238E27FC236}">
                  <a16:creationId xmlns:a16="http://schemas.microsoft.com/office/drawing/2014/main" id="{7F18C649-D8D6-477C-391F-01BF092AF147}"/>
                </a:ext>
              </a:extLst>
            </p:cNvPr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758;p30">
              <a:extLst>
                <a:ext uri="{FF2B5EF4-FFF2-40B4-BE49-F238E27FC236}">
                  <a16:creationId xmlns:a16="http://schemas.microsoft.com/office/drawing/2014/main" id="{E09B7FEB-7740-CD90-DA70-38FF2B4F4D4D}"/>
                </a:ext>
              </a:extLst>
            </p:cNvPr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759;p30">
              <a:extLst>
                <a:ext uri="{FF2B5EF4-FFF2-40B4-BE49-F238E27FC236}">
                  <a16:creationId xmlns:a16="http://schemas.microsoft.com/office/drawing/2014/main" id="{73485903-5616-556F-4677-5024F86A06D7}"/>
                </a:ext>
              </a:extLst>
            </p:cNvPr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760;p30">
              <a:extLst>
                <a:ext uri="{FF2B5EF4-FFF2-40B4-BE49-F238E27FC236}">
                  <a16:creationId xmlns:a16="http://schemas.microsoft.com/office/drawing/2014/main" id="{D62BF4AD-49C8-FE0D-F063-EE93BF0750D7}"/>
                </a:ext>
              </a:extLst>
            </p:cNvPr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761;p30">
              <a:extLst>
                <a:ext uri="{FF2B5EF4-FFF2-40B4-BE49-F238E27FC236}">
                  <a16:creationId xmlns:a16="http://schemas.microsoft.com/office/drawing/2014/main" id="{E7ABD8F9-18B8-558B-5DC4-E5879B2C198F}"/>
                </a:ext>
              </a:extLst>
            </p:cNvPr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762;p30">
              <a:extLst>
                <a:ext uri="{FF2B5EF4-FFF2-40B4-BE49-F238E27FC236}">
                  <a16:creationId xmlns:a16="http://schemas.microsoft.com/office/drawing/2014/main" id="{A74A0D64-53D6-98E2-46FD-672A770B8736}"/>
                </a:ext>
              </a:extLst>
            </p:cNvPr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63;p30">
              <a:extLst>
                <a:ext uri="{FF2B5EF4-FFF2-40B4-BE49-F238E27FC236}">
                  <a16:creationId xmlns:a16="http://schemas.microsoft.com/office/drawing/2014/main" id="{D9783757-DDCA-4D76-9975-1D23137C6A81}"/>
                </a:ext>
              </a:extLst>
            </p:cNvPr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764;p30">
              <a:extLst>
                <a:ext uri="{FF2B5EF4-FFF2-40B4-BE49-F238E27FC236}">
                  <a16:creationId xmlns:a16="http://schemas.microsoft.com/office/drawing/2014/main" id="{8E893F68-A674-8F28-52C4-CC5D2C946C29}"/>
                </a:ext>
              </a:extLst>
            </p:cNvPr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765;p30">
              <a:extLst>
                <a:ext uri="{FF2B5EF4-FFF2-40B4-BE49-F238E27FC236}">
                  <a16:creationId xmlns:a16="http://schemas.microsoft.com/office/drawing/2014/main" id="{86225464-DCC8-1148-1F98-3D2476723F6C}"/>
                </a:ext>
              </a:extLst>
            </p:cNvPr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766;p30">
              <a:extLst>
                <a:ext uri="{FF2B5EF4-FFF2-40B4-BE49-F238E27FC236}">
                  <a16:creationId xmlns:a16="http://schemas.microsoft.com/office/drawing/2014/main" id="{FED4F929-ACA9-F51D-CA28-2C6F21B0A243}"/>
                </a:ext>
              </a:extLst>
            </p:cNvPr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767;p30">
              <a:extLst>
                <a:ext uri="{FF2B5EF4-FFF2-40B4-BE49-F238E27FC236}">
                  <a16:creationId xmlns:a16="http://schemas.microsoft.com/office/drawing/2014/main" id="{DE100B83-0A5E-4BA0-54DD-FC130B7806F0}"/>
                </a:ext>
              </a:extLst>
            </p:cNvPr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768;p30">
              <a:extLst>
                <a:ext uri="{FF2B5EF4-FFF2-40B4-BE49-F238E27FC236}">
                  <a16:creationId xmlns:a16="http://schemas.microsoft.com/office/drawing/2014/main" id="{15611F83-B13D-6DBC-DDB6-12EFEB16B566}"/>
                </a:ext>
              </a:extLst>
            </p:cNvPr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769;p30">
              <a:extLst>
                <a:ext uri="{FF2B5EF4-FFF2-40B4-BE49-F238E27FC236}">
                  <a16:creationId xmlns:a16="http://schemas.microsoft.com/office/drawing/2014/main" id="{9AE0359E-31FA-5408-6A6E-F6220EF8F340}"/>
                </a:ext>
              </a:extLst>
            </p:cNvPr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770;p30">
              <a:extLst>
                <a:ext uri="{FF2B5EF4-FFF2-40B4-BE49-F238E27FC236}">
                  <a16:creationId xmlns:a16="http://schemas.microsoft.com/office/drawing/2014/main" id="{35BB2E37-8DF0-4200-AC80-710FFA8072F4}"/>
                </a:ext>
              </a:extLst>
            </p:cNvPr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771;p30">
              <a:extLst>
                <a:ext uri="{FF2B5EF4-FFF2-40B4-BE49-F238E27FC236}">
                  <a16:creationId xmlns:a16="http://schemas.microsoft.com/office/drawing/2014/main" id="{8FEBA281-2DE0-3B9B-7FA9-3B4A54145081}"/>
                </a:ext>
              </a:extLst>
            </p:cNvPr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772;p30">
              <a:extLst>
                <a:ext uri="{FF2B5EF4-FFF2-40B4-BE49-F238E27FC236}">
                  <a16:creationId xmlns:a16="http://schemas.microsoft.com/office/drawing/2014/main" id="{5DB60C66-A390-58A8-5150-5A77AF02CE2E}"/>
                </a:ext>
              </a:extLst>
            </p:cNvPr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773;p30">
              <a:extLst>
                <a:ext uri="{FF2B5EF4-FFF2-40B4-BE49-F238E27FC236}">
                  <a16:creationId xmlns:a16="http://schemas.microsoft.com/office/drawing/2014/main" id="{9DDB9689-AB37-61A2-717F-D60ACBB438C6}"/>
                </a:ext>
              </a:extLst>
            </p:cNvPr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774;p30">
              <a:extLst>
                <a:ext uri="{FF2B5EF4-FFF2-40B4-BE49-F238E27FC236}">
                  <a16:creationId xmlns:a16="http://schemas.microsoft.com/office/drawing/2014/main" id="{9CFED75C-1543-C932-DF7E-1CE4359A7AFC}"/>
                </a:ext>
              </a:extLst>
            </p:cNvPr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775;p30">
              <a:extLst>
                <a:ext uri="{FF2B5EF4-FFF2-40B4-BE49-F238E27FC236}">
                  <a16:creationId xmlns:a16="http://schemas.microsoft.com/office/drawing/2014/main" id="{92A2629A-DA32-ED64-BCF4-E4FD1FAB70AC}"/>
                </a:ext>
              </a:extLst>
            </p:cNvPr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776;p30">
              <a:extLst>
                <a:ext uri="{FF2B5EF4-FFF2-40B4-BE49-F238E27FC236}">
                  <a16:creationId xmlns:a16="http://schemas.microsoft.com/office/drawing/2014/main" id="{BEB761B3-A08B-8D53-1F65-0144D9E61F77}"/>
                </a:ext>
              </a:extLst>
            </p:cNvPr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777;p30">
              <a:extLst>
                <a:ext uri="{FF2B5EF4-FFF2-40B4-BE49-F238E27FC236}">
                  <a16:creationId xmlns:a16="http://schemas.microsoft.com/office/drawing/2014/main" id="{C63C8E5B-0A2A-E659-923C-7F9A0BD14ADB}"/>
                </a:ext>
              </a:extLst>
            </p:cNvPr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1778;p30">
              <a:extLst>
                <a:ext uri="{FF2B5EF4-FFF2-40B4-BE49-F238E27FC236}">
                  <a16:creationId xmlns:a16="http://schemas.microsoft.com/office/drawing/2014/main" id="{C8BD24F3-4566-F3B1-195D-AD21A476C37E}"/>
                </a:ext>
              </a:extLst>
            </p:cNvPr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1779;p30">
              <a:extLst>
                <a:ext uri="{FF2B5EF4-FFF2-40B4-BE49-F238E27FC236}">
                  <a16:creationId xmlns:a16="http://schemas.microsoft.com/office/drawing/2014/main" id="{05039651-6120-BE36-92C6-232258B039C4}"/>
                </a:ext>
              </a:extLst>
            </p:cNvPr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1780;p30">
              <a:extLst>
                <a:ext uri="{FF2B5EF4-FFF2-40B4-BE49-F238E27FC236}">
                  <a16:creationId xmlns:a16="http://schemas.microsoft.com/office/drawing/2014/main" id="{621A94F7-73BD-5330-0272-0074CFE4AF89}"/>
                </a:ext>
              </a:extLst>
            </p:cNvPr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1781;p30">
              <a:extLst>
                <a:ext uri="{FF2B5EF4-FFF2-40B4-BE49-F238E27FC236}">
                  <a16:creationId xmlns:a16="http://schemas.microsoft.com/office/drawing/2014/main" id="{106DEB1B-E18C-BCDF-D9D2-F960CEC0F8EA}"/>
                </a:ext>
              </a:extLst>
            </p:cNvPr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1782;p30">
              <a:extLst>
                <a:ext uri="{FF2B5EF4-FFF2-40B4-BE49-F238E27FC236}">
                  <a16:creationId xmlns:a16="http://schemas.microsoft.com/office/drawing/2014/main" id="{C68F7FA8-D6FD-6386-806E-569DB048334E}"/>
                </a:ext>
              </a:extLst>
            </p:cNvPr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1783;p30">
              <a:extLst>
                <a:ext uri="{FF2B5EF4-FFF2-40B4-BE49-F238E27FC236}">
                  <a16:creationId xmlns:a16="http://schemas.microsoft.com/office/drawing/2014/main" id="{D9357C13-0530-8807-273A-D087531B0A55}"/>
                </a:ext>
              </a:extLst>
            </p:cNvPr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1784;p30">
              <a:extLst>
                <a:ext uri="{FF2B5EF4-FFF2-40B4-BE49-F238E27FC236}">
                  <a16:creationId xmlns:a16="http://schemas.microsoft.com/office/drawing/2014/main" id="{DF3A6DA7-D7EE-DD87-8F4C-2B3A51D96761}"/>
                </a:ext>
              </a:extLst>
            </p:cNvPr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1785;p30">
              <a:extLst>
                <a:ext uri="{FF2B5EF4-FFF2-40B4-BE49-F238E27FC236}">
                  <a16:creationId xmlns:a16="http://schemas.microsoft.com/office/drawing/2014/main" id="{59D2234A-31CE-7FF2-9614-865FEBC9C56A}"/>
                </a:ext>
              </a:extLst>
            </p:cNvPr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1786;p30">
              <a:extLst>
                <a:ext uri="{FF2B5EF4-FFF2-40B4-BE49-F238E27FC236}">
                  <a16:creationId xmlns:a16="http://schemas.microsoft.com/office/drawing/2014/main" id="{10EDC0D1-1E28-D6B2-6C2D-C3919CEC4020}"/>
                </a:ext>
              </a:extLst>
            </p:cNvPr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46" name="Google Shape;1787;p30">
              <a:extLst>
                <a:ext uri="{FF2B5EF4-FFF2-40B4-BE49-F238E27FC236}">
                  <a16:creationId xmlns:a16="http://schemas.microsoft.com/office/drawing/2014/main" id="{A0D605A6-F993-2B0C-28C1-15712459831B}"/>
                </a:ext>
              </a:extLst>
            </p:cNvPr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880" name="Google Shape;1788;p30">
                <a:extLst>
                  <a:ext uri="{FF2B5EF4-FFF2-40B4-BE49-F238E27FC236}">
                    <a16:creationId xmlns:a16="http://schemas.microsoft.com/office/drawing/2014/main" id="{99CAE6B7-DA97-0C97-319A-E1919E5FD99D}"/>
                  </a:ext>
                </a:extLst>
              </p:cNvPr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1789;p30">
                <a:extLst>
                  <a:ext uri="{FF2B5EF4-FFF2-40B4-BE49-F238E27FC236}">
                    <a16:creationId xmlns:a16="http://schemas.microsoft.com/office/drawing/2014/main" id="{D8C281C7-281D-54C4-402D-30A3168452FD}"/>
                  </a:ext>
                </a:extLst>
              </p:cNvPr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1790;p30">
                <a:extLst>
                  <a:ext uri="{FF2B5EF4-FFF2-40B4-BE49-F238E27FC236}">
                    <a16:creationId xmlns:a16="http://schemas.microsoft.com/office/drawing/2014/main" id="{AD9DCFFD-F9BC-51AF-7513-A2FFD4EB041F}"/>
                  </a:ext>
                </a:extLst>
              </p:cNvPr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1791;p30">
                <a:extLst>
                  <a:ext uri="{FF2B5EF4-FFF2-40B4-BE49-F238E27FC236}">
                    <a16:creationId xmlns:a16="http://schemas.microsoft.com/office/drawing/2014/main" id="{53B1E311-E8A7-B9B2-E400-E8DD0B9D9EF6}"/>
                  </a:ext>
                </a:extLst>
              </p:cNvPr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1792;p30">
                <a:extLst>
                  <a:ext uri="{FF2B5EF4-FFF2-40B4-BE49-F238E27FC236}">
                    <a16:creationId xmlns:a16="http://schemas.microsoft.com/office/drawing/2014/main" id="{75D2E4A0-A845-4935-8782-61E921D6CA5B}"/>
                  </a:ext>
                </a:extLst>
              </p:cNvPr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1793;p30">
                <a:extLst>
                  <a:ext uri="{FF2B5EF4-FFF2-40B4-BE49-F238E27FC236}">
                    <a16:creationId xmlns:a16="http://schemas.microsoft.com/office/drawing/2014/main" id="{08DAFC3B-C737-4A8F-57B0-141EA0E19E7B}"/>
                  </a:ext>
                </a:extLst>
              </p:cNvPr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1794;p30">
                <a:extLst>
                  <a:ext uri="{FF2B5EF4-FFF2-40B4-BE49-F238E27FC236}">
                    <a16:creationId xmlns:a16="http://schemas.microsoft.com/office/drawing/2014/main" id="{5D3A2971-7CB0-0A8F-AD63-EC0170BB8D87}"/>
                  </a:ext>
                </a:extLst>
              </p:cNvPr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1795;p30">
                <a:extLst>
                  <a:ext uri="{FF2B5EF4-FFF2-40B4-BE49-F238E27FC236}">
                    <a16:creationId xmlns:a16="http://schemas.microsoft.com/office/drawing/2014/main" id="{584DD798-53FC-9FFB-161A-C4540352BE88}"/>
                  </a:ext>
                </a:extLst>
              </p:cNvPr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1796;p30">
                <a:extLst>
                  <a:ext uri="{FF2B5EF4-FFF2-40B4-BE49-F238E27FC236}">
                    <a16:creationId xmlns:a16="http://schemas.microsoft.com/office/drawing/2014/main" id="{3256E05A-FC4F-2B0A-594E-FDD45C4291AB}"/>
                  </a:ext>
                </a:extLst>
              </p:cNvPr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1797;p30">
                <a:extLst>
                  <a:ext uri="{FF2B5EF4-FFF2-40B4-BE49-F238E27FC236}">
                    <a16:creationId xmlns:a16="http://schemas.microsoft.com/office/drawing/2014/main" id="{47D4E690-3A1D-FDF2-CE61-D35663D9DE0B}"/>
                  </a:ext>
                </a:extLst>
              </p:cNvPr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1798;p30">
                <a:extLst>
                  <a:ext uri="{FF2B5EF4-FFF2-40B4-BE49-F238E27FC236}">
                    <a16:creationId xmlns:a16="http://schemas.microsoft.com/office/drawing/2014/main" id="{D0ED9B36-C6FB-CF1B-F316-786C2FA08C85}"/>
                  </a:ext>
                </a:extLst>
              </p:cNvPr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1799;p30">
                <a:extLst>
                  <a:ext uri="{FF2B5EF4-FFF2-40B4-BE49-F238E27FC236}">
                    <a16:creationId xmlns:a16="http://schemas.microsoft.com/office/drawing/2014/main" id="{72A8D833-193D-4A7F-C2D1-BE956466CB7C}"/>
                  </a:ext>
                </a:extLst>
              </p:cNvPr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1800;p30">
                <a:extLst>
                  <a:ext uri="{FF2B5EF4-FFF2-40B4-BE49-F238E27FC236}">
                    <a16:creationId xmlns:a16="http://schemas.microsoft.com/office/drawing/2014/main" id="{867110C6-5CC7-BFC1-159C-D82F7F065B21}"/>
                  </a:ext>
                </a:extLst>
              </p:cNvPr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3" name="Google Shape;1801;p30">
                <a:extLst>
                  <a:ext uri="{FF2B5EF4-FFF2-40B4-BE49-F238E27FC236}">
                    <a16:creationId xmlns:a16="http://schemas.microsoft.com/office/drawing/2014/main" id="{AAC8D585-2749-3AA9-A28B-141CCBAD62C5}"/>
                  </a:ext>
                </a:extLst>
              </p:cNvPr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4" name="Google Shape;1802;p30">
                <a:extLst>
                  <a:ext uri="{FF2B5EF4-FFF2-40B4-BE49-F238E27FC236}">
                    <a16:creationId xmlns:a16="http://schemas.microsoft.com/office/drawing/2014/main" id="{F4BFA8BF-3535-2168-A1B8-082102E4F493}"/>
                  </a:ext>
                </a:extLst>
              </p:cNvPr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5" name="Google Shape;1803;p30">
                <a:extLst>
                  <a:ext uri="{FF2B5EF4-FFF2-40B4-BE49-F238E27FC236}">
                    <a16:creationId xmlns:a16="http://schemas.microsoft.com/office/drawing/2014/main" id="{F23B3C8F-47CF-693F-AEDF-6C7A8AC78B6A}"/>
                  </a:ext>
                </a:extLst>
              </p:cNvPr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1804;p30">
                <a:extLst>
                  <a:ext uri="{FF2B5EF4-FFF2-40B4-BE49-F238E27FC236}">
                    <a16:creationId xmlns:a16="http://schemas.microsoft.com/office/drawing/2014/main" id="{4997A739-6C23-1CC2-5571-6783FE7828F4}"/>
                  </a:ext>
                </a:extLst>
              </p:cNvPr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7" name="Google Shape;1805;p30">
              <a:extLst>
                <a:ext uri="{FF2B5EF4-FFF2-40B4-BE49-F238E27FC236}">
                  <a16:creationId xmlns:a16="http://schemas.microsoft.com/office/drawing/2014/main" id="{50BEE62B-171A-9AB4-BC8D-FA65ED6928E7}"/>
                </a:ext>
              </a:extLst>
            </p:cNvPr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864" name="Google Shape;1806;p30">
                <a:extLst>
                  <a:ext uri="{FF2B5EF4-FFF2-40B4-BE49-F238E27FC236}">
                    <a16:creationId xmlns:a16="http://schemas.microsoft.com/office/drawing/2014/main" id="{EE2B8517-ED7E-F9A1-4CEA-428C096E5F7D}"/>
                  </a:ext>
                </a:extLst>
              </p:cNvPr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1807;p30">
                <a:extLst>
                  <a:ext uri="{FF2B5EF4-FFF2-40B4-BE49-F238E27FC236}">
                    <a16:creationId xmlns:a16="http://schemas.microsoft.com/office/drawing/2014/main" id="{3D7E2ED6-7C96-A4C5-A9E8-52D5AC2AEBF1}"/>
                  </a:ext>
                </a:extLst>
              </p:cNvPr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1808;p30">
                <a:extLst>
                  <a:ext uri="{FF2B5EF4-FFF2-40B4-BE49-F238E27FC236}">
                    <a16:creationId xmlns:a16="http://schemas.microsoft.com/office/drawing/2014/main" id="{87027EBC-6F5C-6C33-734C-559257F22BE3}"/>
                  </a:ext>
                </a:extLst>
              </p:cNvPr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1809;p30">
                <a:extLst>
                  <a:ext uri="{FF2B5EF4-FFF2-40B4-BE49-F238E27FC236}">
                    <a16:creationId xmlns:a16="http://schemas.microsoft.com/office/drawing/2014/main" id="{B152B755-ED55-F7A5-83F2-478809E5A8AF}"/>
                  </a:ext>
                </a:extLst>
              </p:cNvPr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1810;p30">
                <a:extLst>
                  <a:ext uri="{FF2B5EF4-FFF2-40B4-BE49-F238E27FC236}">
                    <a16:creationId xmlns:a16="http://schemas.microsoft.com/office/drawing/2014/main" id="{8B226A5C-211C-7F7F-4446-64B973BD1F5E}"/>
                  </a:ext>
                </a:extLst>
              </p:cNvPr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1811;p30">
                <a:extLst>
                  <a:ext uri="{FF2B5EF4-FFF2-40B4-BE49-F238E27FC236}">
                    <a16:creationId xmlns:a16="http://schemas.microsoft.com/office/drawing/2014/main" id="{EA9A2344-38E3-9CDA-4B7C-C94D4413AEFF}"/>
                  </a:ext>
                </a:extLst>
              </p:cNvPr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1812;p30">
                <a:extLst>
                  <a:ext uri="{FF2B5EF4-FFF2-40B4-BE49-F238E27FC236}">
                    <a16:creationId xmlns:a16="http://schemas.microsoft.com/office/drawing/2014/main" id="{7B18079B-D0B9-CCFA-ADFF-482BEC925A55}"/>
                  </a:ext>
                </a:extLst>
              </p:cNvPr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1813;p30">
                <a:extLst>
                  <a:ext uri="{FF2B5EF4-FFF2-40B4-BE49-F238E27FC236}">
                    <a16:creationId xmlns:a16="http://schemas.microsoft.com/office/drawing/2014/main" id="{9D5D0909-FF37-F9A9-88E7-B5515EC9174B}"/>
                  </a:ext>
                </a:extLst>
              </p:cNvPr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1814;p30">
                <a:extLst>
                  <a:ext uri="{FF2B5EF4-FFF2-40B4-BE49-F238E27FC236}">
                    <a16:creationId xmlns:a16="http://schemas.microsoft.com/office/drawing/2014/main" id="{7EAFCCD5-ABA9-77EC-E7E8-93C3AE3D9798}"/>
                  </a:ext>
                </a:extLst>
              </p:cNvPr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1815;p30">
                <a:extLst>
                  <a:ext uri="{FF2B5EF4-FFF2-40B4-BE49-F238E27FC236}">
                    <a16:creationId xmlns:a16="http://schemas.microsoft.com/office/drawing/2014/main" id="{0AAFFB71-D428-B9A5-F087-F29164E75A4C}"/>
                  </a:ext>
                </a:extLst>
              </p:cNvPr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1816;p30">
                <a:extLst>
                  <a:ext uri="{FF2B5EF4-FFF2-40B4-BE49-F238E27FC236}">
                    <a16:creationId xmlns:a16="http://schemas.microsoft.com/office/drawing/2014/main" id="{1362D7E1-64EF-4BCB-8D7A-4D6AE6884E71}"/>
                  </a:ext>
                </a:extLst>
              </p:cNvPr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1817;p30">
                <a:extLst>
                  <a:ext uri="{FF2B5EF4-FFF2-40B4-BE49-F238E27FC236}">
                    <a16:creationId xmlns:a16="http://schemas.microsoft.com/office/drawing/2014/main" id="{7026759C-6B50-7D6A-72DD-49C5C4CD70CE}"/>
                  </a:ext>
                </a:extLst>
              </p:cNvPr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1818;p30">
                <a:extLst>
                  <a:ext uri="{FF2B5EF4-FFF2-40B4-BE49-F238E27FC236}">
                    <a16:creationId xmlns:a16="http://schemas.microsoft.com/office/drawing/2014/main" id="{1D5D4F3B-C2CD-83F5-5418-F3F8B6A7F418}"/>
                  </a:ext>
                </a:extLst>
              </p:cNvPr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1819;p30">
                <a:extLst>
                  <a:ext uri="{FF2B5EF4-FFF2-40B4-BE49-F238E27FC236}">
                    <a16:creationId xmlns:a16="http://schemas.microsoft.com/office/drawing/2014/main" id="{447145A5-1B83-3657-86CB-D372F73D5976}"/>
                  </a:ext>
                </a:extLst>
              </p:cNvPr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1820;p30">
                <a:extLst>
                  <a:ext uri="{FF2B5EF4-FFF2-40B4-BE49-F238E27FC236}">
                    <a16:creationId xmlns:a16="http://schemas.microsoft.com/office/drawing/2014/main" id="{E343922D-B084-B122-907F-12956A2322B2}"/>
                  </a:ext>
                </a:extLst>
              </p:cNvPr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9" name="Google Shape;1821;p30">
                <a:extLst>
                  <a:ext uri="{FF2B5EF4-FFF2-40B4-BE49-F238E27FC236}">
                    <a16:creationId xmlns:a16="http://schemas.microsoft.com/office/drawing/2014/main" id="{A5B65B4F-4DCA-19D0-3BB0-5A28D407E21D}"/>
                  </a:ext>
                </a:extLst>
              </p:cNvPr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8" name="Google Shape;1822;p30">
              <a:extLst>
                <a:ext uri="{FF2B5EF4-FFF2-40B4-BE49-F238E27FC236}">
                  <a16:creationId xmlns:a16="http://schemas.microsoft.com/office/drawing/2014/main" id="{6FF6739D-EBC9-3906-5A5A-32F63B973F11}"/>
                </a:ext>
              </a:extLst>
            </p:cNvPr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848" name="Google Shape;1823;p30">
                <a:extLst>
                  <a:ext uri="{FF2B5EF4-FFF2-40B4-BE49-F238E27FC236}">
                    <a16:creationId xmlns:a16="http://schemas.microsoft.com/office/drawing/2014/main" id="{140E25B7-0E67-4FE9-2945-A27E5649C536}"/>
                  </a:ext>
                </a:extLst>
              </p:cNvPr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1824;p30">
                <a:extLst>
                  <a:ext uri="{FF2B5EF4-FFF2-40B4-BE49-F238E27FC236}">
                    <a16:creationId xmlns:a16="http://schemas.microsoft.com/office/drawing/2014/main" id="{15B249B1-310E-22B2-140C-857E374C24C3}"/>
                  </a:ext>
                </a:extLst>
              </p:cNvPr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1825;p30">
                <a:extLst>
                  <a:ext uri="{FF2B5EF4-FFF2-40B4-BE49-F238E27FC236}">
                    <a16:creationId xmlns:a16="http://schemas.microsoft.com/office/drawing/2014/main" id="{AB6728F3-3B64-A986-EB74-C24F73EB0C21}"/>
                  </a:ext>
                </a:extLst>
              </p:cNvPr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1826;p30">
                <a:extLst>
                  <a:ext uri="{FF2B5EF4-FFF2-40B4-BE49-F238E27FC236}">
                    <a16:creationId xmlns:a16="http://schemas.microsoft.com/office/drawing/2014/main" id="{240B030E-E84D-0605-BA51-06A130472144}"/>
                  </a:ext>
                </a:extLst>
              </p:cNvPr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1827;p30">
                <a:extLst>
                  <a:ext uri="{FF2B5EF4-FFF2-40B4-BE49-F238E27FC236}">
                    <a16:creationId xmlns:a16="http://schemas.microsoft.com/office/drawing/2014/main" id="{D8544777-302C-A505-2470-1375234A64AB}"/>
                  </a:ext>
                </a:extLst>
              </p:cNvPr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1828;p30">
                <a:extLst>
                  <a:ext uri="{FF2B5EF4-FFF2-40B4-BE49-F238E27FC236}">
                    <a16:creationId xmlns:a16="http://schemas.microsoft.com/office/drawing/2014/main" id="{B9433166-E8D4-5775-8A3A-DE83B2137D3C}"/>
                  </a:ext>
                </a:extLst>
              </p:cNvPr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1829;p30">
                <a:extLst>
                  <a:ext uri="{FF2B5EF4-FFF2-40B4-BE49-F238E27FC236}">
                    <a16:creationId xmlns:a16="http://schemas.microsoft.com/office/drawing/2014/main" id="{6F7FBD73-F70C-DBDD-1173-69673A356325}"/>
                  </a:ext>
                </a:extLst>
              </p:cNvPr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1830;p30">
                <a:extLst>
                  <a:ext uri="{FF2B5EF4-FFF2-40B4-BE49-F238E27FC236}">
                    <a16:creationId xmlns:a16="http://schemas.microsoft.com/office/drawing/2014/main" id="{F1EB6840-5C06-F3CD-7892-71683552A9CA}"/>
                  </a:ext>
                </a:extLst>
              </p:cNvPr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1831;p30">
                <a:extLst>
                  <a:ext uri="{FF2B5EF4-FFF2-40B4-BE49-F238E27FC236}">
                    <a16:creationId xmlns:a16="http://schemas.microsoft.com/office/drawing/2014/main" id="{09D9FBE8-D539-AF9A-30D2-A8243DB7A0C4}"/>
                  </a:ext>
                </a:extLst>
              </p:cNvPr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1832;p30">
                <a:extLst>
                  <a:ext uri="{FF2B5EF4-FFF2-40B4-BE49-F238E27FC236}">
                    <a16:creationId xmlns:a16="http://schemas.microsoft.com/office/drawing/2014/main" id="{C09F93FF-1917-D3E2-53ED-589B93CB78D9}"/>
                  </a:ext>
                </a:extLst>
              </p:cNvPr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1833;p30">
                <a:extLst>
                  <a:ext uri="{FF2B5EF4-FFF2-40B4-BE49-F238E27FC236}">
                    <a16:creationId xmlns:a16="http://schemas.microsoft.com/office/drawing/2014/main" id="{292FC000-68C8-6A3D-D1EB-60672926EEEE}"/>
                  </a:ext>
                </a:extLst>
              </p:cNvPr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1834;p30">
                <a:extLst>
                  <a:ext uri="{FF2B5EF4-FFF2-40B4-BE49-F238E27FC236}">
                    <a16:creationId xmlns:a16="http://schemas.microsoft.com/office/drawing/2014/main" id="{0275B077-85B4-D310-219F-7482777DF169}"/>
                  </a:ext>
                </a:extLst>
              </p:cNvPr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1835;p30">
                <a:extLst>
                  <a:ext uri="{FF2B5EF4-FFF2-40B4-BE49-F238E27FC236}">
                    <a16:creationId xmlns:a16="http://schemas.microsoft.com/office/drawing/2014/main" id="{DCF36386-F97C-5C75-B717-D1D2C3A436CD}"/>
                  </a:ext>
                </a:extLst>
              </p:cNvPr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1836;p30">
                <a:extLst>
                  <a:ext uri="{FF2B5EF4-FFF2-40B4-BE49-F238E27FC236}">
                    <a16:creationId xmlns:a16="http://schemas.microsoft.com/office/drawing/2014/main" id="{ED9EE7D9-E54B-CB77-01AA-2B9E8FC342CB}"/>
                  </a:ext>
                </a:extLst>
              </p:cNvPr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1837;p30">
                <a:extLst>
                  <a:ext uri="{FF2B5EF4-FFF2-40B4-BE49-F238E27FC236}">
                    <a16:creationId xmlns:a16="http://schemas.microsoft.com/office/drawing/2014/main" id="{38D53F0E-B7D2-C7C5-77FC-64231192C140}"/>
                  </a:ext>
                </a:extLst>
              </p:cNvPr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1838;p30">
                <a:extLst>
                  <a:ext uri="{FF2B5EF4-FFF2-40B4-BE49-F238E27FC236}">
                    <a16:creationId xmlns:a16="http://schemas.microsoft.com/office/drawing/2014/main" id="{5AAB66AF-F43B-19F4-6997-82FABBD0F485}"/>
                  </a:ext>
                </a:extLst>
              </p:cNvPr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9" name="Google Shape;1839;p30">
              <a:extLst>
                <a:ext uri="{FF2B5EF4-FFF2-40B4-BE49-F238E27FC236}">
                  <a16:creationId xmlns:a16="http://schemas.microsoft.com/office/drawing/2014/main" id="{9A394F44-DDB2-E77A-DD0C-81EA33C637A5}"/>
                </a:ext>
              </a:extLst>
            </p:cNvPr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832" name="Google Shape;1840;p30">
                <a:extLst>
                  <a:ext uri="{FF2B5EF4-FFF2-40B4-BE49-F238E27FC236}">
                    <a16:creationId xmlns:a16="http://schemas.microsoft.com/office/drawing/2014/main" id="{7857BA03-738D-F963-F9C5-A08D080D77FE}"/>
                  </a:ext>
                </a:extLst>
              </p:cNvPr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1841;p30">
                <a:extLst>
                  <a:ext uri="{FF2B5EF4-FFF2-40B4-BE49-F238E27FC236}">
                    <a16:creationId xmlns:a16="http://schemas.microsoft.com/office/drawing/2014/main" id="{3F4CEC3C-D6F4-0C6C-05F5-7F57AA4D6EC3}"/>
                  </a:ext>
                </a:extLst>
              </p:cNvPr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1842;p30">
                <a:extLst>
                  <a:ext uri="{FF2B5EF4-FFF2-40B4-BE49-F238E27FC236}">
                    <a16:creationId xmlns:a16="http://schemas.microsoft.com/office/drawing/2014/main" id="{EAD7AD7F-432A-95CB-8DD9-726A4E2D4A79}"/>
                  </a:ext>
                </a:extLst>
              </p:cNvPr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1843;p30">
                <a:extLst>
                  <a:ext uri="{FF2B5EF4-FFF2-40B4-BE49-F238E27FC236}">
                    <a16:creationId xmlns:a16="http://schemas.microsoft.com/office/drawing/2014/main" id="{5E6DA6B8-4965-0049-AB2B-E90647C75864}"/>
                  </a:ext>
                </a:extLst>
              </p:cNvPr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1844;p30">
                <a:extLst>
                  <a:ext uri="{FF2B5EF4-FFF2-40B4-BE49-F238E27FC236}">
                    <a16:creationId xmlns:a16="http://schemas.microsoft.com/office/drawing/2014/main" id="{16016716-67D8-D304-D7B3-45B6ACA73C16}"/>
                  </a:ext>
                </a:extLst>
              </p:cNvPr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1845;p30">
                <a:extLst>
                  <a:ext uri="{FF2B5EF4-FFF2-40B4-BE49-F238E27FC236}">
                    <a16:creationId xmlns:a16="http://schemas.microsoft.com/office/drawing/2014/main" id="{A5108CAC-6C63-D9FD-3F6F-1644AA613FE1}"/>
                  </a:ext>
                </a:extLst>
              </p:cNvPr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8" name="Google Shape;1846;p30">
                <a:extLst>
                  <a:ext uri="{FF2B5EF4-FFF2-40B4-BE49-F238E27FC236}">
                    <a16:creationId xmlns:a16="http://schemas.microsoft.com/office/drawing/2014/main" id="{029FDBE8-D4E2-F8FC-EF64-E14A1FFB3030}"/>
                  </a:ext>
                </a:extLst>
              </p:cNvPr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1847;p30">
                <a:extLst>
                  <a:ext uri="{FF2B5EF4-FFF2-40B4-BE49-F238E27FC236}">
                    <a16:creationId xmlns:a16="http://schemas.microsoft.com/office/drawing/2014/main" id="{F4D81D24-B35F-A1CC-5B95-606E4E922C81}"/>
                  </a:ext>
                </a:extLst>
              </p:cNvPr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1848;p30">
                <a:extLst>
                  <a:ext uri="{FF2B5EF4-FFF2-40B4-BE49-F238E27FC236}">
                    <a16:creationId xmlns:a16="http://schemas.microsoft.com/office/drawing/2014/main" id="{2DEDA9E7-3AC0-B93E-2F3C-4F08EA07AF8F}"/>
                  </a:ext>
                </a:extLst>
              </p:cNvPr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1849;p30">
                <a:extLst>
                  <a:ext uri="{FF2B5EF4-FFF2-40B4-BE49-F238E27FC236}">
                    <a16:creationId xmlns:a16="http://schemas.microsoft.com/office/drawing/2014/main" id="{D4ECC0F6-8B4C-638A-CED6-EAB87AFB5EEA}"/>
                  </a:ext>
                </a:extLst>
              </p:cNvPr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1850;p30">
                <a:extLst>
                  <a:ext uri="{FF2B5EF4-FFF2-40B4-BE49-F238E27FC236}">
                    <a16:creationId xmlns:a16="http://schemas.microsoft.com/office/drawing/2014/main" id="{5A306262-1660-D688-B70B-516FCA76E4E7}"/>
                  </a:ext>
                </a:extLst>
              </p:cNvPr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1851;p30">
                <a:extLst>
                  <a:ext uri="{FF2B5EF4-FFF2-40B4-BE49-F238E27FC236}">
                    <a16:creationId xmlns:a16="http://schemas.microsoft.com/office/drawing/2014/main" id="{AF5A6A3D-5210-D992-02D7-2C6226C66830}"/>
                  </a:ext>
                </a:extLst>
              </p:cNvPr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1852;p30">
                <a:extLst>
                  <a:ext uri="{FF2B5EF4-FFF2-40B4-BE49-F238E27FC236}">
                    <a16:creationId xmlns:a16="http://schemas.microsoft.com/office/drawing/2014/main" id="{849ACB1D-6489-111D-7DE9-1B8C156952B5}"/>
                  </a:ext>
                </a:extLst>
              </p:cNvPr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1853;p30">
                <a:extLst>
                  <a:ext uri="{FF2B5EF4-FFF2-40B4-BE49-F238E27FC236}">
                    <a16:creationId xmlns:a16="http://schemas.microsoft.com/office/drawing/2014/main" id="{730DEE6F-AAA2-FC9D-E89C-156E335E3F6D}"/>
                  </a:ext>
                </a:extLst>
              </p:cNvPr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1854;p30">
                <a:extLst>
                  <a:ext uri="{FF2B5EF4-FFF2-40B4-BE49-F238E27FC236}">
                    <a16:creationId xmlns:a16="http://schemas.microsoft.com/office/drawing/2014/main" id="{87D53767-2869-3F8E-C6F1-AE1468A7C5E9}"/>
                  </a:ext>
                </a:extLst>
              </p:cNvPr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1855;p30">
                <a:extLst>
                  <a:ext uri="{FF2B5EF4-FFF2-40B4-BE49-F238E27FC236}">
                    <a16:creationId xmlns:a16="http://schemas.microsoft.com/office/drawing/2014/main" id="{06553686-BAA6-A21B-98DD-B48610F520B8}"/>
                  </a:ext>
                </a:extLst>
              </p:cNvPr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0" name="Google Shape;1856;p30">
              <a:extLst>
                <a:ext uri="{FF2B5EF4-FFF2-40B4-BE49-F238E27FC236}">
                  <a16:creationId xmlns:a16="http://schemas.microsoft.com/office/drawing/2014/main" id="{7DD421FE-78E0-A05D-9F81-93A4E6BB6123}"/>
                </a:ext>
              </a:extLst>
            </p:cNvPr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816" name="Google Shape;1857;p30">
                <a:extLst>
                  <a:ext uri="{FF2B5EF4-FFF2-40B4-BE49-F238E27FC236}">
                    <a16:creationId xmlns:a16="http://schemas.microsoft.com/office/drawing/2014/main" id="{E738FB6C-EA22-A178-CAEE-447BC15F2BA8}"/>
                  </a:ext>
                </a:extLst>
              </p:cNvPr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1858;p30">
                <a:extLst>
                  <a:ext uri="{FF2B5EF4-FFF2-40B4-BE49-F238E27FC236}">
                    <a16:creationId xmlns:a16="http://schemas.microsoft.com/office/drawing/2014/main" id="{53B7FC16-FF3E-7C94-4EBD-27FB2CF48744}"/>
                  </a:ext>
                </a:extLst>
              </p:cNvPr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1859;p30">
                <a:extLst>
                  <a:ext uri="{FF2B5EF4-FFF2-40B4-BE49-F238E27FC236}">
                    <a16:creationId xmlns:a16="http://schemas.microsoft.com/office/drawing/2014/main" id="{EE6FF975-E5B5-A60C-15A4-F4BA8FF218C2}"/>
                  </a:ext>
                </a:extLst>
              </p:cNvPr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1860;p30">
                <a:extLst>
                  <a:ext uri="{FF2B5EF4-FFF2-40B4-BE49-F238E27FC236}">
                    <a16:creationId xmlns:a16="http://schemas.microsoft.com/office/drawing/2014/main" id="{8D0C7AD5-878A-9010-72A5-A87B5546F50B}"/>
                  </a:ext>
                </a:extLst>
              </p:cNvPr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1861;p30">
                <a:extLst>
                  <a:ext uri="{FF2B5EF4-FFF2-40B4-BE49-F238E27FC236}">
                    <a16:creationId xmlns:a16="http://schemas.microsoft.com/office/drawing/2014/main" id="{F06F6938-B276-38B5-F6A0-E61D1C28E30F}"/>
                  </a:ext>
                </a:extLst>
              </p:cNvPr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1862;p30">
                <a:extLst>
                  <a:ext uri="{FF2B5EF4-FFF2-40B4-BE49-F238E27FC236}">
                    <a16:creationId xmlns:a16="http://schemas.microsoft.com/office/drawing/2014/main" id="{E6CF09D5-11F2-2638-1B76-F825276CAAD3}"/>
                  </a:ext>
                </a:extLst>
              </p:cNvPr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1863;p30">
                <a:extLst>
                  <a:ext uri="{FF2B5EF4-FFF2-40B4-BE49-F238E27FC236}">
                    <a16:creationId xmlns:a16="http://schemas.microsoft.com/office/drawing/2014/main" id="{0E85AC15-4464-2240-B68C-9E6AC87DFF76}"/>
                  </a:ext>
                </a:extLst>
              </p:cNvPr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1864;p30">
                <a:extLst>
                  <a:ext uri="{FF2B5EF4-FFF2-40B4-BE49-F238E27FC236}">
                    <a16:creationId xmlns:a16="http://schemas.microsoft.com/office/drawing/2014/main" id="{F6F42DE3-A7ED-65AE-D2D0-7488701380B5}"/>
                  </a:ext>
                </a:extLst>
              </p:cNvPr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1865;p30">
                <a:extLst>
                  <a:ext uri="{FF2B5EF4-FFF2-40B4-BE49-F238E27FC236}">
                    <a16:creationId xmlns:a16="http://schemas.microsoft.com/office/drawing/2014/main" id="{61BFD5CF-2095-641C-7948-843DC0FDEB19}"/>
                  </a:ext>
                </a:extLst>
              </p:cNvPr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1866;p30">
                <a:extLst>
                  <a:ext uri="{FF2B5EF4-FFF2-40B4-BE49-F238E27FC236}">
                    <a16:creationId xmlns:a16="http://schemas.microsoft.com/office/drawing/2014/main" id="{A7CF76BD-6D41-A081-35B1-52E3FDBBB348}"/>
                  </a:ext>
                </a:extLst>
              </p:cNvPr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1867;p30">
                <a:extLst>
                  <a:ext uri="{FF2B5EF4-FFF2-40B4-BE49-F238E27FC236}">
                    <a16:creationId xmlns:a16="http://schemas.microsoft.com/office/drawing/2014/main" id="{F05EAA2B-E14F-4010-82BA-5709AF43FADA}"/>
                  </a:ext>
                </a:extLst>
              </p:cNvPr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1868;p30">
                <a:extLst>
                  <a:ext uri="{FF2B5EF4-FFF2-40B4-BE49-F238E27FC236}">
                    <a16:creationId xmlns:a16="http://schemas.microsoft.com/office/drawing/2014/main" id="{54DDD331-9EF3-8926-B4FC-94EDA7ABE73A}"/>
                  </a:ext>
                </a:extLst>
              </p:cNvPr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1869;p30">
                <a:extLst>
                  <a:ext uri="{FF2B5EF4-FFF2-40B4-BE49-F238E27FC236}">
                    <a16:creationId xmlns:a16="http://schemas.microsoft.com/office/drawing/2014/main" id="{55664852-5E1F-DA79-0E59-A55700BFDC3C}"/>
                  </a:ext>
                </a:extLst>
              </p:cNvPr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1870;p30">
                <a:extLst>
                  <a:ext uri="{FF2B5EF4-FFF2-40B4-BE49-F238E27FC236}">
                    <a16:creationId xmlns:a16="http://schemas.microsoft.com/office/drawing/2014/main" id="{64733C78-81D1-70C1-26C8-10257F00749D}"/>
                  </a:ext>
                </a:extLst>
              </p:cNvPr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1871;p30">
                <a:extLst>
                  <a:ext uri="{FF2B5EF4-FFF2-40B4-BE49-F238E27FC236}">
                    <a16:creationId xmlns:a16="http://schemas.microsoft.com/office/drawing/2014/main" id="{713E591D-4C79-BE86-CC23-F15AC70B3643}"/>
                  </a:ext>
                </a:extLst>
              </p:cNvPr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1872;p30">
                <a:extLst>
                  <a:ext uri="{FF2B5EF4-FFF2-40B4-BE49-F238E27FC236}">
                    <a16:creationId xmlns:a16="http://schemas.microsoft.com/office/drawing/2014/main" id="{6D8E6842-ADE4-3A27-3D89-9A627FAE1801}"/>
                  </a:ext>
                </a:extLst>
              </p:cNvPr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1" name="Google Shape;1873;p30">
              <a:extLst>
                <a:ext uri="{FF2B5EF4-FFF2-40B4-BE49-F238E27FC236}">
                  <a16:creationId xmlns:a16="http://schemas.microsoft.com/office/drawing/2014/main" id="{12F84946-A50F-9875-0834-54E50F41EC6E}"/>
                </a:ext>
              </a:extLst>
            </p:cNvPr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799" name="Google Shape;1874;p30">
                <a:extLst>
                  <a:ext uri="{FF2B5EF4-FFF2-40B4-BE49-F238E27FC236}">
                    <a16:creationId xmlns:a16="http://schemas.microsoft.com/office/drawing/2014/main" id="{B0F6766F-EE70-26CE-6D33-0DFCAF0FB039}"/>
                  </a:ext>
                </a:extLst>
              </p:cNvPr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1875;p30">
                <a:extLst>
                  <a:ext uri="{FF2B5EF4-FFF2-40B4-BE49-F238E27FC236}">
                    <a16:creationId xmlns:a16="http://schemas.microsoft.com/office/drawing/2014/main" id="{7815FD84-C29D-2B77-5DA6-98CBF8044CEE}"/>
                  </a:ext>
                </a:extLst>
              </p:cNvPr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1876;p30">
                <a:extLst>
                  <a:ext uri="{FF2B5EF4-FFF2-40B4-BE49-F238E27FC236}">
                    <a16:creationId xmlns:a16="http://schemas.microsoft.com/office/drawing/2014/main" id="{A63A8897-F41E-6E6E-E328-53A834BA84D2}"/>
                  </a:ext>
                </a:extLst>
              </p:cNvPr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1877;p30">
                <a:extLst>
                  <a:ext uri="{FF2B5EF4-FFF2-40B4-BE49-F238E27FC236}">
                    <a16:creationId xmlns:a16="http://schemas.microsoft.com/office/drawing/2014/main" id="{136790F8-BC66-487C-21B1-37F9E5DB0763}"/>
                  </a:ext>
                </a:extLst>
              </p:cNvPr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1878;p30">
                <a:extLst>
                  <a:ext uri="{FF2B5EF4-FFF2-40B4-BE49-F238E27FC236}">
                    <a16:creationId xmlns:a16="http://schemas.microsoft.com/office/drawing/2014/main" id="{F8FADF09-88E9-6F02-33E1-A1D2301B2028}"/>
                  </a:ext>
                </a:extLst>
              </p:cNvPr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1879;p30">
                <a:extLst>
                  <a:ext uri="{FF2B5EF4-FFF2-40B4-BE49-F238E27FC236}">
                    <a16:creationId xmlns:a16="http://schemas.microsoft.com/office/drawing/2014/main" id="{64EFAA31-AE20-F3D4-F412-4EED76DFEC99}"/>
                  </a:ext>
                </a:extLst>
              </p:cNvPr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5" name="Google Shape;1880;p30">
                <a:extLst>
                  <a:ext uri="{FF2B5EF4-FFF2-40B4-BE49-F238E27FC236}">
                    <a16:creationId xmlns:a16="http://schemas.microsoft.com/office/drawing/2014/main" id="{8403BB86-97E8-C39F-4035-56066DCA2CC4}"/>
                  </a:ext>
                </a:extLst>
              </p:cNvPr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1881;p30">
                <a:extLst>
                  <a:ext uri="{FF2B5EF4-FFF2-40B4-BE49-F238E27FC236}">
                    <a16:creationId xmlns:a16="http://schemas.microsoft.com/office/drawing/2014/main" id="{1955F559-BB21-8370-7BAB-817C0D8728A5}"/>
                  </a:ext>
                </a:extLst>
              </p:cNvPr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1882;p30">
                <a:extLst>
                  <a:ext uri="{FF2B5EF4-FFF2-40B4-BE49-F238E27FC236}">
                    <a16:creationId xmlns:a16="http://schemas.microsoft.com/office/drawing/2014/main" id="{1FEE2BA6-836B-9FBA-584A-D6C1C5E06C8A}"/>
                  </a:ext>
                </a:extLst>
              </p:cNvPr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1883;p30">
                <a:extLst>
                  <a:ext uri="{FF2B5EF4-FFF2-40B4-BE49-F238E27FC236}">
                    <a16:creationId xmlns:a16="http://schemas.microsoft.com/office/drawing/2014/main" id="{20669062-EE1D-FC62-AEAF-DF953403052A}"/>
                  </a:ext>
                </a:extLst>
              </p:cNvPr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1884;p30">
                <a:extLst>
                  <a:ext uri="{FF2B5EF4-FFF2-40B4-BE49-F238E27FC236}">
                    <a16:creationId xmlns:a16="http://schemas.microsoft.com/office/drawing/2014/main" id="{5E5E61F3-2C55-0332-8270-60E179A452FA}"/>
                  </a:ext>
                </a:extLst>
              </p:cNvPr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1885;p30">
                <a:extLst>
                  <a:ext uri="{FF2B5EF4-FFF2-40B4-BE49-F238E27FC236}">
                    <a16:creationId xmlns:a16="http://schemas.microsoft.com/office/drawing/2014/main" id="{ED8EA70B-2D4B-B752-6535-3FF4CBDD49FE}"/>
                  </a:ext>
                </a:extLst>
              </p:cNvPr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1886;p30">
                <a:extLst>
                  <a:ext uri="{FF2B5EF4-FFF2-40B4-BE49-F238E27FC236}">
                    <a16:creationId xmlns:a16="http://schemas.microsoft.com/office/drawing/2014/main" id="{47550D69-D81D-A6E5-42C0-C6AEDEC9CDD4}"/>
                  </a:ext>
                </a:extLst>
              </p:cNvPr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1887;p30">
                <a:extLst>
                  <a:ext uri="{FF2B5EF4-FFF2-40B4-BE49-F238E27FC236}">
                    <a16:creationId xmlns:a16="http://schemas.microsoft.com/office/drawing/2014/main" id="{32ED0AE0-D875-370B-ADED-6AC457E1DB68}"/>
                  </a:ext>
                </a:extLst>
              </p:cNvPr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1888;p30">
                <a:extLst>
                  <a:ext uri="{FF2B5EF4-FFF2-40B4-BE49-F238E27FC236}">
                    <a16:creationId xmlns:a16="http://schemas.microsoft.com/office/drawing/2014/main" id="{2C9FA427-C6EA-8587-FD76-2BA64CC7B035}"/>
                  </a:ext>
                </a:extLst>
              </p:cNvPr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1889;p30">
                <a:extLst>
                  <a:ext uri="{FF2B5EF4-FFF2-40B4-BE49-F238E27FC236}">
                    <a16:creationId xmlns:a16="http://schemas.microsoft.com/office/drawing/2014/main" id="{EFBE5733-6926-BF20-9653-8E7852F71376}"/>
                  </a:ext>
                </a:extLst>
              </p:cNvPr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1890;p30">
                <a:extLst>
                  <a:ext uri="{FF2B5EF4-FFF2-40B4-BE49-F238E27FC236}">
                    <a16:creationId xmlns:a16="http://schemas.microsoft.com/office/drawing/2014/main" id="{E7E33BEE-C909-831E-83BB-BB156370AB14}"/>
                  </a:ext>
                </a:extLst>
              </p:cNvPr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2" name="Google Shape;1891;p30">
              <a:extLst>
                <a:ext uri="{FF2B5EF4-FFF2-40B4-BE49-F238E27FC236}">
                  <a16:creationId xmlns:a16="http://schemas.microsoft.com/office/drawing/2014/main" id="{2EA305B2-9AFA-B0F3-AC71-90448679BAB6}"/>
                </a:ext>
              </a:extLst>
            </p:cNvPr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783" name="Google Shape;1892;p30">
                <a:extLst>
                  <a:ext uri="{FF2B5EF4-FFF2-40B4-BE49-F238E27FC236}">
                    <a16:creationId xmlns:a16="http://schemas.microsoft.com/office/drawing/2014/main" id="{EC09D92F-0FF2-A1B2-3035-4AA2A10502DA}"/>
                  </a:ext>
                </a:extLst>
              </p:cNvPr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1893;p30">
                <a:extLst>
                  <a:ext uri="{FF2B5EF4-FFF2-40B4-BE49-F238E27FC236}">
                    <a16:creationId xmlns:a16="http://schemas.microsoft.com/office/drawing/2014/main" id="{B913CC8A-B24C-DBEE-6FC2-981C9E04DC02}"/>
                  </a:ext>
                </a:extLst>
              </p:cNvPr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1894;p30">
                <a:extLst>
                  <a:ext uri="{FF2B5EF4-FFF2-40B4-BE49-F238E27FC236}">
                    <a16:creationId xmlns:a16="http://schemas.microsoft.com/office/drawing/2014/main" id="{A648211C-2C28-71E9-5404-DA95F980F962}"/>
                  </a:ext>
                </a:extLst>
              </p:cNvPr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1895;p30">
                <a:extLst>
                  <a:ext uri="{FF2B5EF4-FFF2-40B4-BE49-F238E27FC236}">
                    <a16:creationId xmlns:a16="http://schemas.microsoft.com/office/drawing/2014/main" id="{B72A1784-D367-3409-EFFA-6204E161CFA4}"/>
                  </a:ext>
                </a:extLst>
              </p:cNvPr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1896;p30">
                <a:extLst>
                  <a:ext uri="{FF2B5EF4-FFF2-40B4-BE49-F238E27FC236}">
                    <a16:creationId xmlns:a16="http://schemas.microsoft.com/office/drawing/2014/main" id="{DC891ACC-9D11-0DE8-96C5-E383E217F67B}"/>
                  </a:ext>
                </a:extLst>
              </p:cNvPr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1897;p30">
                <a:extLst>
                  <a:ext uri="{FF2B5EF4-FFF2-40B4-BE49-F238E27FC236}">
                    <a16:creationId xmlns:a16="http://schemas.microsoft.com/office/drawing/2014/main" id="{8404C373-7D56-5E46-1783-4528F509F6DF}"/>
                  </a:ext>
                </a:extLst>
              </p:cNvPr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1898;p30">
                <a:extLst>
                  <a:ext uri="{FF2B5EF4-FFF2-40B4-BE49-F238E27FC236}">
                    <a16:creationId xmlns:a16="http://schemas.microsoft.com/office/drawing/2014/main" id="{965CB795-82A5-3271-E3FB-79E223143931}"/>
                  </a:ext>
                </a:extLst>
              </p:cNvPr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1899;p30">
                <a:extLst>
                  <a:ext uri="{FF2B5EF4-FFF2-40B4-BE49-F238E27FC236}">
                    <a16:creationId xmlns:a16="http://schemas.microsoft.com/office/drawing/2014/main" id="{4880F401-7250-2613-4FA0-7C5EA280431D}"/>
                  </a:ext>
                </a:extLst>
              </p:cNvPr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1900;p30">
                <a:extLst>
                  <a:ext uri="{FF2B5EF4-FFF2-40B4-BE49-F238E27FC236}">
                    <a16:creationId xmlns:a16="http://schemas.microsoft.com/office/drawing/2014/main" id="{3B5B4F97-628B-E132-8D6A-40ADDCCC992F}"/>
                  </a:ext>
                </a:extLst>
              </p:cNvPr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1901;p30">
                <a:extLst>
                  <a:ext uri="{FF2B5EF4-FFF2-40B4-BE49-F238E27FC236}">
                    <a16:creationId xmlns:a16="http://schemas.microsoft.com/office/drawing/2014/main" id="{1A1260A9-499A-A566-376A-9520F8E4B8D9}"/>
                  </a:ext>
                </a:extLst>
              </p:cNvPr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1902;p30">
                <a:extLst>
                  <a:ext uri="{FF2B5EF4-FFF2-40B4-BE49-F238E27FC236}">
                    <a16:creationId xmlns:a16="http://schemas.microsoft.com/office/drawing/2014/main" id="{49594104-1370-2A86-E8E9-4A3445FFF172}"/>
                  </a:ext>
                </a:extLst>
              </p:cNvPr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1903;p30">
                <a:extLst>
                  <a:ext uri="{FF2B5EF4-FFF2-40B4-BE49-F238E27FC236}">
                    <a16:creationId xmlns:a16="http://schemas.microsoft.com/office/drawing/2014/main" id="{62669430-C47B-064C-A235-8137AD2AF9A2}"/>
                  </a:ext>
                </a:extLst>
              </p:cNvPr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1904;p30">
                <a:extLst>
                  <a:ext uri="{FF2B5EF4-FFF2-40B4-BE49-F238E27FC236}">
                    <a16:creationId xmlns:a16="http://schemas.microsoft.com/office/drawing/2014/main" id="{EF78E31B-B2F0-5985-2A52-64EA569275CF}"/>
                  </a:ext>
                </a:extLst>
              </p:cNvPr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1905;p30">
                <a:extLst>
                  <a:ext uri="{FF2B5EF4-FFF2-40B4-BE49-F238E27FC236}">
                    <a16:creationId xmlns:a16="http://schemas.microsoft.com/office/drawing/2014/main" id="{763232BA-3300-4E25-31D6-39421BFA9BBD}"/>
                  </a:ext>
                </a:extLst>
              </p:cNvPr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1906;p30">
                <a:extLst>
                  <a:ext uri="{FF2B5EF4-FFF2-40B4-BE49-F238E27FC236}">
                    <a16:creationId xmlns:a16="http://schemas.microsoft.com/office/drawing/2014/main" id="{F10016DF-6379-0810-489C-B6058B996FC2}"/>
                  </a:ext>
                </a:extLst>
              </p:cNvPr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1907;p30">
                <a:extLst>
                  <a:ext uri="{FF2B5EF4-FFF2-40B4-BE49-F238E27FC236}">
                    <a16:creationId xmlns:a16="http://schemas.microsoft.com/office/drawing/2014/main" id="{F9220EE0-5859-F198-EA82-AAA8520620B0}"/>
                  </a:ext>
                </a:extLst>
              </p:cNvPr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3" name="Google Shape;1908;p30">
              <a:extLst>
                <a:ext uri="{FF2B5EF4-FFF2-40B4-BE49-F238E27FC236}">
                  <a16:creationId xmlns:a16="http://schemas.microsoft.com/office/drawing/2014/main" id="{F2E9D584-F438-1550-6662-9DC295DAEAA7}"/>
                </a:ext>
              </a:extLst>
            </p:cNvPr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592" name="Google Shape;1909;p30">
                <a:extLst>
                  <a:ext uri="{FF2B5EF4-FFF2-40B4-BE49-F238E27FC236}">
                    <a16:creationId xmlns:a16="http://schemas.microsoft.com/office/drawing/2014/main" id="{CF559028-58FD-98BB-DBE6-BA7A01A61541}"/>
                  </a:ext>
                </a:extLst>
              </p:cNvPr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1910;p30">
                <a:extLst>
                  <a:ext uri="{FF2B5EF4-FFF2-40B4-BE49-F238E27FC236}">
                    <a16:creationId xmlns:a16="http://schemas.microsoft.com/office/drawing/2014/main" id="{2EF34C77-E316-C1F0-8E37-C693F5225C58}"/>
                  </a:ext>
                </a:extLst>
              </p:cNvPr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1911;p30">
                <a:extLst>
                  <a:ext uri="{FF2B5EF4-FFF2-40B4-BE49-F238E27FC236}">
                    <a16:creationId xmlns:a16="http://schemas.microsoft.com/office/drawing/2014/main" id="{04FA89F7-DBE9-ED59-72E2-1FC8D458E5BD}"/>
                  </a:ext>
                </a:extLst>
              </p:cNvPr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1912;p30">
                <a:extLst>
                  <a:ext uri="{FF2B5EF4-FFF2-40B4-BE49-F238E27FC236}">
                    <a16:creationId xmlns:a16="http://schemas.microsoft.com/office/drawing/2014/main" id="{51A19166-8DD2-090A-F9FE-114D7F99A36D}"/>
                  </a:ext>
                </a:extLst>
              </p:cNvPr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1913;p30">
                <a:extLst>
                  <a:ext uri="{FF2B5EF4-FFF2-40B4-BE49-F238E27FC236}">
                    <a16:creationId xmlns:a16="http://schemas.microsoft.com/office/drawing/2014/main" id="{5FE7C220-2F88-5C23-8105-0C70ACC29982}"/>
                  </a:ext>
                </a:extLst>
              </p:cNvPr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1914;p30">
                <a:extLst>
                  <a:ext uri="{FF2B5EF4-FFF2-40B4-BE49-F238E27FC236}">
                    <a16:creationId xmlns:a16="http://schemas.microsoft.com/office/drawing/2014/main" id="{E13C2265-CCAE-C395-06D7-4A40793B6588}"/>
                  </a:ext>
                </a:extLst>
              </p:cNvPr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1915;p30">
                <a:extLst>
                  <a:ext uri="{FF2B5EF4-FFF2-40B4-BE49-F238E27FC236}">
                    <a16:creationId xmlns:a16="http://schemas.microsoft.com/office/drawing/2014/main" id="{00C2D2B1-7DFA-D115-4275-1FF517FC0FDA}"/>
                  </a:ext>
                </a:extLst>
              </p:cNvPr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1916;p30">
                <a:extLst>
                  <a:ext uri="{FF2B5EF4-FFF2-40B4-BE49-F238E27FC236}">
                    <a16:creationId xmlns:a16="http://schemas.microsoft.com/office/drawing/2014/main" id="{51C4D363-9EF0-0AA4-66CC-E8DA57D2D2CC}"/>
                  </a:ext>
                </a:extLst>
              </p:cNvPr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1917;p30">
                <a:extLst>
                  <a:ext uri="{FF2B5EF4-FFF2-40B4-BE49-F238E27FC236}">
                    <a16:creationId xmlns:a16="http://schemas.microsoft.com/office/drawing/2014/main" id="{15A86C05-2A7E-6AEF-35F9-55F92957A27D}"/>
                  </a:ext>
                </a:extLst>
              </p:cNvPr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1918;p30">
                <a:extLst>
                  <a:ext uri="{FF2B5EF4-FFF2-40B4-BE49-F238E27FC236}">
                    <a16:creationId xmlns:a16="http://schemas.microsoft.com/office/drawing/2014/main" id="{2E263A97-27AA-C798-95CA-D3F3B9DFE24E}"/>
                  </a:ext>
                </a:extLst>
              </p:cNvPr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1919;p30">
                <a:extLst>
                  <a:ext uri="{FF2B5EF4-FFF2-40B4-BE49-F238E27FC236}">
                    <a16:creationId xmlns:a16="http://schemas.microsoft.com/office/drawing/2014/main" id="{F146D936-B08C-DFE8-8CBD-B6EFB2BF7ABF}"/>
                  </a:ext>
                </a:extLst>
              </p:cNvPr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1920;p30">
                <a:extLst>
                  <a:ext uri="{FF2B5EF4-FFF2-40B4-BE49-F238E27FC236}">
                    <a16:creationId xmlns:a16="http://schemas.microsoft.com/office/drawing/2014/main" id="{0E25CA63-1120-9734-7A33-45A64A0F55C0}"/>
                  </a:ext>
                </a:extLst>
              </p:cNvPr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8" name="Google Shape;1921;p30">
                <a:extLst>
                  <a:ext uri="{FF2B5EF4-FFF2-40B4-BE49-F238E27FC236}">
                    <a16:creationId xmlns:a16="http://schemas.microsoft.com/office/drawing/2014/main" id="{9D41CAE6-4109-7911-0FD6-FF9FEF0B3FF3}"/>
                  </a:ext>
                </a:extLst>
              </p:cNvPr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1922;p30">
                <a:extLst>
                  <a:ext uri="{FF2B5EF4-FFF2-40B4-BE49-F238E27FC236}">
                    <a16:creationId xmlns:a16="http://schemas.microsoft.com/office/drawing/2014/main" id="{C9639783-3E87-24A1-9B64-AF950F956CC0}"/>
                  </a:ext>
                </a:extLst>
              </p:cNvPr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1923;p30">
                <a:extLst>
                  <a:ext uri="{FF2B5EF4-FFF2-40B4-BE49-F238E27FC236}">
                    <a16:creationId xmlns:a16="http://schemas.microsoft.com/office/drawing/2014/main" id="{975998E8-A130-E27A-402F-449162B62ACA}"/>
                  </a:ext>
                </a:extLst>
              </p:cNvPr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1924;p30">
                <a:extLst>
                  <a:ext uri="{FF2B5EF4-FFF2-40B4-BE49-F238E27FC236}">
                    <a16:creationId xmlns:a16="http://schemas.microsoft.com/office/drawing/2014/main" id="{C58A5826-095F-E565-9994-235662DAC526}"/>
                  </a:ext>
                </a:extLst>
              </p:cNvPr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1925;p30">
                <a:extLst>
                  <a:ext uri="{FF2B5EF4-FFF2-40B4-BE49-F238E27FC236}">
                    <a16:creationId xmlns:a16="http://schemas.microsoft.com/office/drawing/2014/main" id="{4C46AEDD-BDA0-16B9-20BD-754100C36491}"/>
                  </a:ext>
                </a:extLst>
              </p:cNvPr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54" name="Google Shape;1926;p30">
              <a:extLst>
                <a:ext uri="{FF2B5EF4-FFF2-40B4-BE49-F238E27FC236}">
                  <a16:creationId xmlns:a16="http://schemas.microsoft.com/office/drawing/2014/main" id="{C543FE1F-11B6-FEA5-36FA-AC57153E7F9D}"/>
                </a:ext>
              </a:extLst>
            </p:cNvPr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1927;p30">
              <a:extLst>
                <a:ext uri="{FF2B5EF4-FFF2-40B4-BE49-F238E27FC236}">
                  <a16:creationId xmlns:a16="http://schemas.microsoft.com/office/drawing/2014/main" id="{3BD8C1BE-3B00-E770-8274-C9712E2084AA}"/>
                </a:ext>
              </a:extLst>
            </p:cNvPr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1928;p30">
              <a:extLst>
                <a:ext uri="{FF2B5EF4-FFF2-40B4-BE49-F238E27FC236}">
                  <a16:creationId xmlns:a16="http://schemas.microsoft.com/office/drawing/2014/main" id="{37B1E39D-ED43-AB4A-5AC1-07086EE04E63}"/>
                </a:ext>
              </a:extLst>
            </p:cNvPr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1929;p30">
              <a:extLst>
                <a:ext uri="{FF2B5EF4-FFF2-40B4-BE49-F238E27FC236}">
                  <a16:creationId xmlns:a16="http://schemas.microsoft.com/office/drawing/2014/main" id="{48A140F0-5D0F-EF42-A197-1CAD91D92E12}"/>
                </a:ext>
              </a:extLst>
            </p:cNvPr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1930;p30">
              <a:extLst>
                <a:ext uri="{FF2B5EF4-FFF2-40B4-BE49-F238E27FC236}">
                  <a16:creationId xmlns:a16="http://schemas.microsoft.com/office/drawing/2014/main" id="{7B00A4C2-6FD0-16B6-B5CF-50BCA98C10C6}"/>
                </a:ext>
              </a:extLst>
            </p:cNvPr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1931;p30">
              <a:extLst>
                <a:ext uri="{FF2B5EF4-FFF2-40B4-BE49-F238E27FC236}">
                  <a16:creationId xmlns:a16="http://schemas.microsoft.com/office/drawing/2014/main" id="{9B4EFE20-A888-190E-0BE1-F1166590EC64}"/>
                </a:ext>
              </a:extLst>
            </p:cNvPr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1932;p30">
              <a:extLst>
                <a:ext uri="{FF2B5EF4-FFF2-40B4-BE49-F238E27FC236}">
                  <a16:creationId xmlns:a16="http://schemas.microsoft.com/office/drawing/2014/main" id="{B3237F74-9741-5C5C-91E7-FB52BCB21220}"/>
                </a:ext>
              </a:extLst>
            </p:cNvPr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1933;p30">
              <a:extLst>
                <a:ext uri="{FF2B5EF4-FFF2-40B4-BE49-F238E27FC236}">
                  <a16:creationId xmlns:a16="http://schemas.microsoft.com/office/drawing/2014/main" id="{0B3D0C4E-E9BE-7D66-1B06-FC08F997C01A}"/>
                </a:ext>
              </a:extLst>
            </p:cNvPr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1934;p30">
              <a:extLst>
                <a:ext uri="{FF2B5EF4-FFF2-40B4-BE49-F238E27FC236}">
                  <a16:creationId xmlns:a16="http://schemas.microsoft.com/office/drawing/2014/main" id="{006DF817-B9DF-0B89-C198-5215DD2E8872}"/>
                </a:ext>
              </a:extLst>
            </p:cNvPr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1935;p30">
              <a:extLst>
                <a:ext uri="{FF2B5EF4-FFF2-40B4-BE49-F238E27FC236}">
                  <a16:creationId xmlns:a16="http://schemas.microsoft.com/office/drawing/2014/main" id="{AB2A4334-0EDC-BDF7-0826-B60D9711CAFE}"/>
                </a:ext>
              </a:extLst>
            </p:cNvPr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1936;p30">
              <a:extLst>
                <a:ext uri="{FF2B5EF4-FFF2-40B4-BE49-F238E27FC236}">
                  <a16:creationId xmlns:a16="http://schemas.microsoft.com/office/drawing/2014/main" id="{4260C7EF-2CFC-44D8-2304-BA6B79369B57}"/>
                </a:ext>
              </a:extLst>
            </p:cNvPr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1937;p30">
              <a:extLst>
                <a:ext uri="{FF2B5EF4-FFF2-40B4-BE49-F238E27FC236}">
                  <a16:creationId xmlns:a16="http://schemas.microsoft.com/office/drawing/2014/main" id="{7970D7AC-C39E-2561-BBEF-F547014FB916}"/>
                </a:ext>
              </a:extLst>
            </p:cNvPr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1938;p30">
              <a:extLst>
                <a:ext uri="{FF2B5EF4-FFF2-40B4-BE49-F238E27FC236}">
                  <a16:creationId xmlns:a16="http://schemas.microsoft.com/office/drawing/2014/main" id="{E3B2E954-68B8-B785-6251-D3B499A0AA77}"/>
                </a:ext>
              </a:extLst>
            </p:cNvPr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1939;p30">
              <a:extLst>
                <a:ext uri="{FF2B5EF4-FFF2-40B4-BE49-F238E27FC236}">
                  <a16:creationId xmlns:a16="http://schemas.microsoft.com/office/drawing/2014/main" id="{30A93962-DAE1-79C5-8C7B-A3B3A46E4659}"/>
                </a:ext>
              </a:extLst>
            </p:cNvPr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1940;p30">
              <a:extLst>
                <a:ext uri="{FF2B5EF4-FFF2-40B4-BE49-F238E27FC236}">
                  <a16:creationId xmlns:a16="http://schemas.microsoft.com/office/drawing/2014/main" id="{2CFEB099-F48B-8096-7D8D-064524FBC6D3}"/>
                </a:ext>
              </a:extLst>
            </p:cNvPr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1941;p30">
              <a:extLst>
                <a:ext uri="{FF2B5EF4-FFF2-40B4-BE49-F238E27FC236}">
                  <a16:creationId xmlns:a16="http://schemas.microsoft.com/office/drawing/2014/main" id="{644947FD-37B0-9B0B-2D50-E5BB9C998080}"/>
                </a:ext>
              </a:extLst>
            </p:cNvPr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1942;p30">
              <a:extLst>
                <a:ext uri="{FF2B5EF4-FFF2-40B4-BE49-F238E27FC236}">
                  <a16:creationId xmlns:a16="http://schemas.microsoft.com/office/drawing/2014/main" id="{BAE750EA-B019-22B5-7940-87D60915CF49}"/>
                </a:ext>
              </a:extLst>
            </p:cNvPr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1943;p30">
              <a:extLst>
                <a:ext uri="{FF2B5EF4-FFF2-40B4-BE49-F238E27FC236}">
                  <a16:creationId xmlns:a16="http://schemas.microsoft.com/office/drawing/2014/main" id="{E4F0DDCB-193C-48A7-8A9C-874866598705}"/>
                </a:ext>
              </a:extLst>
            </p:cNvPr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1944;p30">
              <a:extLst>
                <a:ext uri="{FF2B5EF4-FFF2-40B4-BE49-F238E27FC236}">
                  <a16:creationId xmlns:a16="http://schemas.microsoft.com/office/drawing/2014/main" id="{F73CA6F4-B95B-B224-3500-2BFCCFBFCD29}"/>
                </a:ext>
              </a:extLst>
            </p:cNvPr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1945;p30">
              <a:extLst>
                <a:ext uri="{FF2B5EF4-FFF2-40B4-BE49-F238E27FC236}">
                  <a16:creationId xmlns:a16="http://schemas.microsoft.com/office/drawing/2014/main" id="{7A8FFFCD-B383-3145-5979-092B098FB47D}"/>
                </a:ext>
              </a:extLst>
            </p:cNvPr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1946;p30">
              <a:extLst>
                <a:ext uri="{FF2B5EF4-FFF2-40B4-BE49-F238E27FC236}">
                  <a16:creationId xmlns:a16="http://schemas.microsoft.com/office/drawing/2014/main" id="{E7F57D08-58C4-2AE7-2F60-139902F1465C}"/>
                </a:ext>
              </a:extLst>
            </p:cNvPr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1947;p30">
              <a:extLst>
                <a:ext uri="{FF2B5EF4-FFF2-40B4-BE49-F238E27FC236}">
                  <a16:creationId xmlns:a16="http://schemas.microsoft.com/office/drawing/2014/main" id="{7FAACDE4-31F3-1F17-5E28-F673002AE056}"/>
                </a:ext>
              </a:extLst>
            </p:cNvPr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1948;p30">
              <a:extLst>
                <a:ext uri="{FF2B5EF4-FFF2-40B4-BE49-F238E27FC236}">
                  <a16:creationId xmlns:a16="http://schemas.microsoft.com/office/drawing/2014/main" id="{57C1DEF8-AF47-B54E-FE9A-AE788CABAC12}"/>
                </a:ext>
              </a:extLst>
            </p:cNvPr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1949;p30">
              <a:extLst>
                <a:ext uri="{FF2B5EF4-FFF2-40B4-BE49-F238E27FC236}">
                  <a16:creationId xmlns:a16="http://schemas.microsoft.com/office/drawing/2014/main" id="{E935A13C-A1C7-5A18-DC5D-5EB1040F564F}"/>
                </a:ext>
              </a:extLst>
            </p:cNvPr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1950;p30">
              <a:extLst>
                <a:ext uri="{FF2B5EF4-FFF2-40B4-BE49-F238E27FC236}">
                  <a16:creationId xmlns:a16="http://schemas.microsoft.com/office/drawing/2014/main" id="{6DC72A7A-4C2C-FAE2-D926-2418750631E1}"/>
                </a:ext>
              </a:extLst>
            </p:cNvPr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1951;p30">
              <a:extLst>
                <a:ext uri="{FF2B5EF4-FFF2-40B4-BE49-F238E27FC236}">
                  <a16:creationId xmlns:a16="http://schemas.microsoft.com/office/drawing/2014/main" id="{DB0E6BF1-DB62-7F8C-DE05-7211E712E40E}"/>
                </a:ext>
              </a:extLst>
            </p:cNvPr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1952;p30">
              <a:extLst>
                <a:ext uri="{FF2B5EF4-FFF2-40B4-BE49-F238E27FC236}">
                  <a16:creationId xmlns:a16="http://schemas.microsoft.com/office/drawing/2014/main" id="{F7476248-620C-E8C4-8D4F-E60A474A620C}"/>
                </a:ext>
              </a:extLst>
            </p:cNvPr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1953;p30">
              <a:extLst>
                <a:ext uri="{FF2B5EF4-FFF2-40B4-BE49-F238E27FC236}">
                  <a16:creationId xmlns:a16="http://schemas.microsoft.com/office/drawing/2014/main" id="{272BFD28-257F-B3F7-9A9A-5AFDDCB9E85E}"/>
                </a:ext>
              </a:extLst>
            </p:cNvPr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1954;p30">
              <a:extLst>
                <a:ext uri="{FF2B5EF4-FFF2-40B4-BE49-F238E27FC236}">
                  <a16:creationId xmlns:a16="http://schemas.microsoft.com/office/drawing/2014/main" id="{06769DB7-43DC-BDD1-BD6F-9D21153D2EED}"/>
                </a:ext>
              </a:extLst>
            </p:cNvPr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1955;p30">
              <a:extLst>
                <a:ext uri="{FF2B5EF4-FFF2-40B4-BE49-F238E27FC236}">
                  <a16:creationId xmlns:a16="http://schemas.microsoft.com/office/drawing/2014/main" id="{C77BFA6A-CF08-AE53-F908-6AC3317D012F}"/>
                </a:ext>
              </a:extLst>
            </p:cNvPr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982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858989" y="1774547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EF Core</a:t>
            </a:r>
            <a:endParaRPr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861735" y="2901237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Microsoft’s Flagship Data Access Framework for .NET </a:t>
            </a:r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1084494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Overview</a:t>
            </a:r>
            <a:endParaRPr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>
                <a:effectLst/>
              </a:rPr>
              <a:t>ASP.NET Core and EF Core</a:t>
            </a:r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5DA6D78-2C85-58C8-808B-B97FEE45B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ASP.NET Core and EF Core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662FC2-EBAE-8167-94B7-724A7F03F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ASP.NET Core and EF Core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45764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Configuring ASP.NET Core application to use EF Core</a:t>
            </a:r>
          </a:p>
          <a:p>
            <a:r>
              <a:rPr lang="en-US" dirty="0"/>
              <a:t>Configure EF Core for dependency injection</a:t>
            </a:r>
          </a:p>
          <a:p>
            <a:r>
              <a:rPr lang="en-US" dirty="0"/>
              <a:t>Handling data in ASP.NET Core application</a:t>
            </a:r>
          </a:p>
          <a:p>
            <a:r>
              <a:rPr lang="en-US" dirty="0"/>
              <a:t>Best Practices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71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356350" y="78703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8395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43465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EF C</a:t>
            </a:r>
            <a:r>
              <a:rPr lang="en-US" dirty="0"/>
              <a:t>o</a:t>
            </a:r>
            <a:r>
              <a:rPr lang="en" dirty="0"/>
              <a:t>re and ASP.NET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Db Contexts behave differently in web applications</a:t>
            </a:r>
          </a:p>
          <a:p>
            <a:r>
              <a:rPr lang="en-US" dirty="0"/>
              <a:t>Web applications are disconnected since they are not accessed via the same network most times</a:t>
            </a:r>
          </a:p>
          <a:p>
            <a:r>
              <a:rPr lang="en-US" dirty="0"/>
              <a:t>Each web request accesses the database on-demand (scoped)</a:t>
            </a:r>
          </a:p>
          <a:p>
            <a:r>
              <a:rPr lang="en-US" dirty="0"/>
              <a:t>“No tracking” is generally recommended</a:t>
            </a:r>
          </a:p>
          <a:p>
            <a:r>
              <a:rPr lang="en-US" dirty="0"/>
              <a:t>Entity States must be explicitly updated before saving changes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7045325" y="6282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0663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43465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EF C</a:t>
            </a:r>
            <a:r>
              <a:rPr lang="en-US" dirty="0"/>
              <a:t>o</a:t>
            </a:r>
            <a:r>
              <a:rPr lang="en" dirty="0"/>
              <a:t>re and ASP.NET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Project templates generally include the </a:t>
            </a:r>
            <a:r>
              <a:rPr lang="en-US" dirty="0" err="1"/>
              <a:t>DbContext</a:t>
            </a:r>
            <a:r>
              <a:rPr lang="en-US" dirty="0"/>
              <a:t> and Models in the same project</a:t>
            </a:r>
          </a:p>
          <a:p>
            <a:r>
              <a:rPr lang="en-US" dirty="0"/>
              <a:t>Best to separate the concerns </a:t>
            </a:r>
          </a:p>
          <a:p>
            <a:r>
              <a:rPr lang="en-US" dirty="0"/>
              <a:t>Not recommended to use the Domain objects at the application level</a:t>
            </a:r>
          </a:p>
          <a:p>
            <a:pPr lvl="1"/>
            <a:r>
              <a:rPr lang="en-US" dirty="0"/>
              <a:t>Use projections to abstracted data-types</a:t>
            </a:r>
          </a:p>
          <a:p>
            <a:endParaRPr lang="en-US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73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7045325" y="6282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728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43465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EF C</a:t>
            </a:r>
            <a:r>
              <a:rPr lang="en-US" dirty="0"/>
              <a:t>o</a:t>
            </a:r>
            <a:r>
              <a:rPr lang="en" dirty="0"/>
              <a:t>re and ASP.NET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Connection string goes into</a:t>
            </a:r>
          </a:p>
          <a:p>
            <a:pPr lvl="1"/>
            <a:r>
              <a:rPr lang="en-US" dirty="0" err="1"/>
              <a:t>appsettings.json</a:t>
            </a:r>
            <a:r>
              <a:rPr lang="en-US" dirty="0"/>
              <a:t> (convenient)</a:t>
            </a:r>
          </a:p>
          <a:p>
            <a:pPr lvl="1"/>
            <a:r>
              <a:rPr lang="en-US" dirty="0" err="1"/>
              <a:t>secrets.json</a:t>
            </a:r>
            <a:r>
              <a:rPr lang="en-US" dirty="0"/>
              <a:t> (recommended)</a:t>
            </a:r>
          </a:p>
          <a:p>
            <a:r>
              <a:rPr lang="en-US" dirty="0"/>
              <a:t>ASP.NET’s IoC container handles dependency injection for the </a:t>
            </a:r>
            <a:r>
              <a:rPr lang="en-US" dirty="0" err="1"/>
              <a:t>DbContext</a:t>
            </a:r>
            <a:endParaRPr lang="en-US" dirty="0"/>
          </a:p>
          <a:p>
            <a:r>
              <a:rPr lang="en-US" dirty="0"/>
              <a:t>The Db Context needs a new constructor for initialization options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74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7045325" y="6282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9531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29112" y="607876"/>
            <a:ext cx="7725745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Scaffolding Error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No database provider has been configured for this </a:t>
            </a:r>
            <a:r>
              <a:rPr lang="en-US" dirty="0" err="1"/>
              <a:t>DbContext</a:t>
            </a:r>
            <a:r>
              <a:rPr lang="en-US" dirty="0"/>
              <a:t>. A provider can be configured by overriding the '</a:t>
            </a:r>
            <a:r>
              <a:rPr lang="en-US" dirty="0" err="1"/>
              <a:t>DbContext.OnConfiguring</a:t>
            </a:r>
            <a:r>
              <a:rPr lang="en-US" dirty="0"/>
              <a:t>' method or by using '</a:t>
            </a:r>
            <a:r>
              <a:rPr lang="en-US" dirty="0" err="1"/>
              <a:t>AddDbContext</a:t>
            </a:r>
            <a:r>
              <a:rPr lang="en-US" dirty="0"/>
              <a:t>' on the application service provider. If '</a:t>
            </a:r>
            <a:r>
              <a:rPr lang="en-US" dirty="0" err="1"/>
              <a:t>AddDbContext</a:t>
            </a:r>
            <a:r>
              <a:rPr lang="en-US" dirty="0"/>
              <a:t>' is used, then also ensure that your </a:t>
            </a:r>
            <a:r>
              <a:rPr lang="en-US" dirty="0" err="1"/>
              <a:t>DbContext</a:t>
            </a:r>
            <a:r>
              <a:rPr lang="en-US" dirty="0"/>
              <a:t> type accepts a </a:t>
            </a:r>
            <a:r>
              <a:rPr lang="en-US" dirty="0" err="1"/>
              <a:t>DbContextOptions</a:t>
            </a:r>
            <a:r>
              <a:rPr lang="en-US" dirty="0"/>
              <a:t>&lt;</a:t>
            </a:r>
            <a:r>
              <a:rPr lang="en-US" dirty="0" err="1"/>
              <a:t>TContext</a:t>
            </a:r>
            <a:r>
              <a:rPr lang="en-US" dirty="0"/>
              <a:t>&gt; object in its constructor and passes it to the base constructor for </a:t>
            </a:r>
            <a:r>
              <a:rPr lang="en-US" dirty="0" err="1"/>
              <a:t>DbContext</a:t>
            </a:r>
            <a:r>
              <a:rPr lang="en-US" dirty="0"/>
              <a:t>. 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/>
          </a:p>
        </p:txBody>
      </p:sp>
      <p:grpSp>
        <p:nvGrpSpPr>
          <p:cNvPr id="736" name="Google Shape;4860;p49">
            <a:extLst>
              <a:ext uri="{FF2B5EF4-FFF2-40B4-BE49-F238E27FC236}">
                <a16:creationId xmlns:a16="http://schemas.microsoft.com/office/drawing/2014/main" id="{B48D5FED-FE60-38DA-01F4-9B2CAC1CE411}"/>
              </a:ext>
            </a:extLst>
          </p:cNvPr>
          <p:cNvGrpSpPr/>
          <p:nvPr/>
        </p:nvGrpSpPr>
        <p:grpSpPr>
          <a:xfrm>
            <a:off x="8360272" y="713127"/>
            <a:ext cx="577506" cy="368497"/>
            <a:chOff x="3241525" y="3039450"/>
            <a:chExt cx="494600" cy="312625"/>
          </a:xfrm>
        </p:grpSpPr>
        <p:sp>
          <p:nvSpPr>
            <p:cNvPr id="798" name="Google Shape;4861;p49">
              <a:extLst>
                <a:ext uri="{FF2B5EF4-FFF2-40B4-BE49-F238E27FC236}">
                  <a16:creationId xmlns:a16="http://schemas.microsoft.com/office/drawing/2014/main" id="{2A1ADB05-9238-8C61-20D8-F8C35281542D}"/>
                </a:ext>
              </a:extLst>
            </p:cNvPr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99" name="Google Shape;4862;p49">
              <a:extLst>
                <a:ext uri="{FF2B5EF4-FFF2-40B4-BE49-F238E27FC236}">
                  <a16:creationId xmlns:a16="http://schemas.microsoft.com/office/drawing/2014/main" id="{DE596720-8599-DC80-CD0E-FDAD417F86DA}"/>
                </a:ext>
              </a:extLst>
            </p:cNvPr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1221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29112" y="607876"/>
            <a:ext cx="7725745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Scaffolding Errors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1. Ensure that the </a:t>
            </a:r>
            <a:r>
              <a:rPr lang="en-US" dirty="0" err="1"/>
              <a:t>DbContext</a:t>
            </a:r>
            <a:r>
              <a:rPr lang="en-US" dirty="0"/>
              <a:t> has a constructor with the </a:t>
            </a:r>
            <a:r>
              <a:rPr lang="en-US" dirty="0" err="1"/>
              <a:t>DbContextOptions</a:t>
            </a:r>
            <a:r>
              <a:rPr lang="en-US" dirty="0"/>
              <a:t> parameter</a:t>
            </a:r>
          </a:p>
          <a:p>
            <a:pPr lvl="1"/>
            <a:r>
              <a:rPr lang="en-US" dirty="0"/>
              <a:t>2. If only the default constructor is present, ensure that you have the </a:t>
            </a:r>
            <a:r>
              <a:rPr lang="en-US" dirty="0" err="1"/>
              <a:t>OnConfiguring</a:t>
            </a:r>
            <a:r>
              <a:rPr lang="en-US" dirty="0"/>
              <a:t> method with the options </a:t>
            </a:r>
          </a:p>
          <a:p>
            <a:pPr lvl="1"/>
            <a:endParaRPr lang="en-US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76</a:t>
            </a:fld>
            <a:endParaRPr/>
          </a:p>
        </p:txBody>
      </p:sp>
      <p:grpSp>
        <p:nvGrpSpPr>
          <p:cNvPr id="736" name="Google Shape;4860;p49">
            <a:extLst>
              <a:ext uri="{FF2B5EF4-FFF2-40B4-BE49-F238E27FC236}">
                <a16:creationId xmlns:a16="http://schemas.microsoft.com/office/drawing/2014/main" id="{B48D5FED-FE60-38DA-01F4-9B2CAC1CE411}"/>
              </a:ext>
            </a:extLst>
          </p:cNvPr>
          <p:cNvGrpSpPr/>
          <p:nvPr/>
        </p:nvGrpSpPr>
        <p:grpSpPr>
          <a:xfrm>
            <a:off x="8360272" y="713127"/>
            <a:ext cx="577506" cy="368497"/>
            <a:chOff x="3241525" y="3039450"/>
            <a:chExt cx="494600" cy="312625"/>
          </a:xfrm>
        </p:grpSpPr>
        <p:sp>
          <p:nvSpPr>
            <p:cNvPr id="798" name="Google Shape;4861;p49">
              <a:extLst>
                <a:ext uri="{FF2B5EF4-FFF2-40B4-BE49-F238E27FC236}">
                  <a16:creationId xmlns:a16="http://schemas.microsoft.com/office/drawing/2014/main" id="{2A1ADB05-9238-8C61-20D8-F8C35281542D}"/>
                </a:ext>
              </a:extLst>
            </p:cNvPr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99" name="Google Shape;4862;p49">
              <a:extLst>
                <a:ext uri="{FF2B5EF4-FFF2-40B4-BE49-F238E27FC236}">
                  <a16:creationId xmlns:a16="http://schemas.microsoft.com/office/drawing/2014/main" id="{DE596720-8599-DC80-CD0E-FDAD417F86DA}"/>
                </a:ext>
              </a:extLst>
            </p:cNvPr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3201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29112" y="607876"/>
            <a:ext cx="7725745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Scaffolding Error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Unable to resolve service for type 'Microsoft.EntityFrameworkCore.DbContextOptions`1[</a:t>
            </a:r>
            <a:r>
              <a:rPr lang="en-US" dirty="0" err="1"/>
              <a:t>EntityFrameworkCore.Data.DbContext</a:t>
            </a:r>
            <a:r>
              <a:rPr lang="en-US" dirty="0"/>
              <a:t>]' while attempting to activate '</a:t>
            </a:r>
            <a:r>
              <a:rPr lang="en-US" dirty="0" err="1"/>
              <a:t>EntityFrameworkCore.Data.DbContext</a:t>
            </a:r>
            <a:r>
              <a:rPr lang="en-US" dirty="0"/>
              <a:t>.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77</a:t>
            </a:fld>
            <a:endParaRPr/>
          </a:p>
        </p:txBody>
      </p:sp>
      <p:grpSp>
        <p:nvGrpSpPr>
          <p:cNvPr id="736" name="Google Shape;4860;p49">
            <a:extLst>
              <a:ext uri="{FF2B5EF4-FFF2-40B4-BE49-F238E27FC236}">
                <a16:creationId xmlns:a16="http://schemas.microsoft.com/office/drawing/2014/main" id="{B48D5FED-FE60-38DA-01F4-9B2CAC1CE411}"/>
              </a:ext>
            </a:extLst>
          </p:cNvPr>
          <p:cNvGrpSpPr/>
          <p:nvPr/>
        </p:nvGrpSpPr>
        <p:grpSpPr>
          <a:xfrm>
            <a:off x="8360272" y="713127"/>
            <a:ext cx="577506" cy="368497"/>
            <a:chOff x="3241525" y="3039450"/>
            <a:chExt cx="494600" cy="312625"/>
          </a:xfrm>
        </p:grpSpPr>
        <p:sp>
          <p:nvSpPr>
            <p:cNvPr id="798" name="Google Shape;4861;p49">
              <a:extLst>
                <a:ext uri="{FF2B5EF4-FFF2-40B4-BE49-F238E27FC236}">
                  <a16:creationId xmlns:a16="http://schemas.microsoft.com/office/drawing/2014/main" id="{2A1ADB05-9238-8C61-20D8-F8C35281542D}"/>
                </a:ext>
              </a:extLst>
            </p:cNvPr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99" name="Google Shape;4862;p49">
              <a:extLst>
                <a:ext uri="{FF2B5EF4-FFF2-40B4-BE49-F238E27FC236}">
                  <a16:creationId xmlns:a16="http://schemas.microsoft.com/office/drawing/2014/main" id="{DE596720-8599-DC80-CD0E-FDAD417F86DA}"/>
                </a:ext>
              </a:extLst>
            </p:cNvPr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213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329112" y="607876"/>
            <a:ext cx="7725745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Scaffolding Errors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Use a design-time context factory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78</a:t>
            </a:fld>
            <a:endParaRPr/>
          </a:p>
        </p:txBody>
      </p:sp>
      <p:grpSp>
        <p:nvGrpSpPr>
          <p:cNvPr id="736" name="Google Shape;4860;p49">
            <a:extLst>
              <a:ext uri="{FF2B5EF4-FFF2-40B4-BE49-F238E27FC236}">
                <a16:creationId xmlns:a16="http://schemas.microsoft.com/office/drawing/2014/main" id="{B48D5FED-FE60-38DA-01F4-9B2CAC1CE411}"/>
              </a:ext>
            </a:extLst>
          </p:cNvPr>
          <p:cNvGrpSpPr/>
          <p:nvPr/>
        </p:nvGrpSpPr>
        <p:grpSpPr>
          <a:xfrm>
            <a:off x="8360272" y="713127"/>
            <a:ext cx="577506" cy="368497"/>
            <a:chOff x="3241525" y="3039450"/>
            <a:chExt cx="494600" cy="312625"/>
          </a:xfrm>
        </p:grpSpPr>
        <p:sp>
          <p:nvSpPr>
            <p:cNvPr id="798" name="Google Shape;4861;p49">
              <a:extLst>
                <a:ext uri="{FF2B5EF4-FFF2-40B4-BE49-F238E27FC236}">
                  <a16:creationId xmlns:a16="http://schemas.microsoft.com/office/drawing/2014/main" id="{2A1ADB05-9238-8C61-20D8-F8C35281542D}"/>
                </a:ext>
              </a:extLst>
            </p:cNvPr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799" name="Google Shape;4862;p49">
              <a:extLst>
                <a:ext uri="{FF2B5EF4-FFF2-40B4-BE49-F238E27FC236}">
                  <a16:creationId xmlns:a16="http://schemas.microsoft.com/office/drawing/2014/main" id="{DE596720-8599-DC80-CD0E-FDAD417F86DA}"/>
                </a:ext>
              </a:extLst>
            </p:cNvPr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3541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Review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293256" y="1261414"/>
            <a:ext cx="6421558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Setup API project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Configure DB Context options from the app start up</a:t>
            </a:r>
          </a:p>
          <a:p>
            <a:r>
              <a:rPr lang="en-US" dirty="0"/>
              <a:t>Scaffold Controller code for EF Core CRUD </a:t>
            </a:r>
          </a:p>
          <a:p>
            <a:pPr lvl="1"/>
            <a:r>
              <a:rPr lang="en-US" dirty="0"/>
              <a:t>Use Design-Time Factory </a:t>
            </a:r>
          </a:p>
          <a:p>
            <a:r>
              <a:rPr lang="en-US" dirty="0"/>
              <a:t>Refactor scaffolded code as needed per operation</a:t>
            </a:r>
          </a:p>
          <a:p>
            <a:pPr lvl="1"/>
            <a:r>
              <a:rPr lang="en-US" dirty="0"/>
              <a:t>Use DTOs for data models</a:t>
            </a:r>
          </a:p>
          <a:p>
            <a:pPr lvl="1"/>
            <a:r>
              <a:rPr lang="en-US" dirty="0"/>
              <a:t>Wrote more complex queries</a:t>
            </a:r>
          </a:p>
          <a:p>
            <a:r>
              <a:rPr lang="en-US" dirty="0"/>
              <a:t>Configured JSON to ignore EF Core reference cycles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79</a:t>
            </a:fld>
            <a:endParaRPr/>
          </a:p>
        </p:txBody>
      </p:sp>
      <p:grpSp>
        <p:nvGrpSpPr>
          <p:cNvPr id="2" name="Google Shape;1748;p30">
            <a:extLst>
              <a:ext uri="{FF2B5EF4-FFF2-40B4-BE49-F238E27FC236}">
                <a16:creationId xmlns:a16="http://schemas.microsoft.com/office/drawing/2014/main" id="{748D1323-8FFF-9022-5F4C-54C08BB4FB5B}"/>
              </a:ext>
            </a:extLst>
          </p:cNvPr>
          <p:cNvGrpSpPr/>
          <p:nvPr/>
        </p:nvGrpSpPr>
        <p:grpSpPr>
          <a:xfrm>
            <a:off x="6498508" y="38150"/>
            <a:ext cx="2511429" cy="2776415"/>
            <a:chOff x="2181300" y="231400"/>
            <a:chExt cx="4262637" cy="4762499"/>
          </a:xfrm>
        </p:grpSpPr>
        <p:sp>
          <p:nvSpPr>
            <p:cNvPr id="3" name="Google Shape;1749;p30">
              <a:extLst>
                <a:ext uri="{FF2B5EF4-FFF2-40B4-BE49-F238E27FC236}">
                  <a16:creationId xmlns:a16="http://schemas.microsoft.com/office/drawing/2014/main" id="{8BE9FCC6-AFD6-0641-8DD6-E5544223FE50}"/>
                </a:ext>
              </a:extLst>
            </p:cNvPr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1750;p30">
              <a:extLst>
                <a:ext uri="{FF2B5EF4-FFF2-40B4-BE49-F238E27FC236}">
                  <a16:creationId xmlns:a16="http://schemas.microsoft.com/office/drawing/2014/main" id="{3E373A44-9FCD-691D-8AB1-8ADDAB504847}"/>
                </a:ext>
              </a:extLst>
            </p:cNvPr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751;p30">
              <a:extLst>
                <a:ext uri="{FF2B5EF4-FFF2-40B4-BE49-F238E27FC236}">
                  <a16:creationId xmlns:a16="http://schemas.microsoft.com/office/drawing/2014/main" id="{BF35F8CA-DE31-ABC3-59F6-D6C67130107B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752;p30">
              <a:extLst>
                <a:ext uri="{FF2B5EF4-FFF2-40B4-BE49-F238E27FC236}">
                  <a16:creationId xmlns:a16="http://schemas.microsoft.com/office/drawing/2014/main" id="{AB7657E7-A19A-16F0-06F4-F5056683F7B8}"/>
                </a:ext>
              </a:extLst>
            </p:cNvPr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753;p30">
              <a:extLst>
                <a:ext uri="{FF2B5EF4-FFF2-40B4-BE49-F238E27FC236}">
                  <a16:creationId xmlns:a16="http://schemas.microsoft.com/office/drawing/2014/main" id="{D0558D0B-9C54-A76B-DB7A-FD2F94FDDD3C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754;p30">
              <a:extLst>
                <a:ext uri="{FF2B5EF4-FFF2-40B4-BE49-F238E27FC236}">
                  <a16:creationId xmlns:a16="http://schemas.microsoft.com/office/drawing/2014/main" id="{B13015D4-F55D-567D-2AEF-9095C6022DC5}"/>
                </a:ext>
              </a:extLst>
            </p:cNvPr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755;p30">
              <a:extLst>
                <a:ext uri="{FF2B5EF4-FFF2-40B4-BE49-F238E27FC236}">
                  <a16:creationId xmlns:a16="http://schemas.microsoft.com/office/drawing/2014/main" id="{48FE1A8C-F215-FC0A-6D7C-A66E1C51DE3F}"/>
                </a:ext>
              </a:extLst>
            </p:cNvPr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756;p30">
              <a:extLst>
                <a:ext uri="{FF2B5EF4-FFF2-40B4-BE49-F238E27FC236}">
                  <a16:creationId xmlns:a16="http://schemas.microsoft.com/office/drawing/2014/main" id="{C9972CEA-8E24-0F01-E6B7-757396404546}"/>
                </a:ext>
              </a:extLst>
            </p:cNvPr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757;p30">
              <a:extLst>
                <a:ext uri="{FF2B5EF4-FFF2-40B4-BE49-F238E27FC236}">
                  <a16:creationId xmlns:a16="http://schemas.microsoft.com/office/drawing/2014/main" id="{7F18C649-D8D6-477C-391F-01BF092AF147}"/>
                </a:ext>
              </a:extLst>
            </p:cNvPr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758;p30">
              <a:extLst>
                <a:ext uri="{FF2B5EF4-FFF2-40B4-BE49-F238E27FC236}">
                  <a16:creationId xmlns:a16="http://schemas.microsoft.com/office/drawing/2014/main" id="{E09B7FEB-7740-CD90-DA70-38FF2B4F4D4D}"/>
                </a:ext>
              </a:extLst>
            </p:cNvPr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759;p30">
              <a:extLst>
                <a:ext uri="{FF2B5EF4-FFF2-40B4-BE49-F238E27FC236}">
                  <a16:creationId xmlns:a16="http://schemas.microsoft.com/office/drawing/2014/main" id="{73485903-5616-556F-4677-5024F86A06D7}"/>
                </a:ext>
              </a:extLst>
            </p:cNvPr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760;p30">
              <a:extLst>
                <a:ext uri="{FF2B5EF4-FFF2-40B4-BE49-F238E27FC236}">
                  <a16:creationId xmlns:a16="http://schemas.microsoft.com/office/drawing/2014/main" id="{D62BF4AD-49C8-FE0D-F063-EE93BF0750D7}"/>
                </a:ext>
              </a:extLst>
            </p:cNvPr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761;p30">
              <a:extLst>
                <a:ext uri="{FF2B5EF4-FFF2-40B4-BE49-F238E27FC236}">
                  <a16:creationId xmlns:a16="http://schemas.microsoft.com/office/drawing/2014/main" id="{E7ABD8F9-18B8-558B-5DC4-E5879B2C198F}"/>
                </a:ext>
              </a:extLst>
            </p:cNvPr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762;p30">
              <a:extLst>
                <a:ext uri="{FF2B5EF4-FFF2-40B4-BE49-F238E27FC236}">
                  <a16:creationId xmlns:a16="http://schemas.microsoft.com/office/drawing/2014/main" id="{A74A0D64-53D6-98E2-46FD-672A770B8736}"/>
                </a:ext>
              </a:extLst>
            </p:cNvPr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63;p30">
              <a:extLst>
                <a:ext uri="{FF2B5EF4-FFF2-40B4-BE49-F238E27FC236}">
                  <a16:creationId xmlns:a16="http://schemas.microsoft.com/office/drawing/2014/main" id="{D9783757-DDCA-4D76-9975-1D23137C6A81}"/>
                </a:ext>
              </a:extLst>
            </p:cNvPr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764;p30">
              <a:extLst>
                <a:ext uri="{FF2B5EF4-FFF2-40B4-BE49-F238E27FC236}">
                  <a16:creationId xmlns:a16="http://schemas.microsoft.com/office/drawing/2014/main" id="{8E893F68-A674-8F28-52C4-CC5D2C946C29}"/>
                </a:ext>
              </a:extLst>
            </p:cNvPr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765;p30">
              <a:extLst>
                <a:ext uri="{FF2B5EF4-FFF2-40B4-BE49-F238E27FC236}">
                  <a16:creationId xmlns:a16="http://schemas.microsoft.com/office/drawing/2014/main" id="{86225464-DCC8-1148-1F98-3D2476723F6C}"/>
                </a:ext>
              </a:extLst>
            </p:cNvPr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766;p30">
              <a:extLst>
                <a:ext uri="{FF2B5EF4-FFF2-40B4-BE49-F238E27FC236}">
                  <a16:creationId xmlns:a16="http://schemas.microsoft.com/office/drawing/2014/main" id="{FED4F929-ACA9-F51D-CA28-2C6F21B0A243}"/>
                </a:ext>
              </a:extLst>
            </p:cNvPr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767;p30">
              <a:extLst>
                <a:ext uri="{FF2B5EF4-FFF2-40B4-BE49-F238E27FC236}">
                  <a16:creationId xmlns:a16="http://schemas.microsoft.com/office/drawing/2014/main" id="{DE100B83-0A5E-4BA0-54DD-FC130B7806F0}"/>
                </a:ext>
              </a:extLst>
            </p:cNvPr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768;p30">
              <a:extLst>
                <a:ext uri="{FF2B5EF4-FFF2-40B4-BE49-F238E27FC236}">
                  <a16:creationId xmlns:a16="http://schemas.microsoft.com/office/drawing/2014/main" id="{15611F83-B13D-6DBC-DDB6-12EFEB16B566}"/>
                </a:ext>
              </a:extLst>
            </p:cNvPr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769;p30">
              <a:extLst>
                <a:ext uri="{FF2B5EF4-FFF2-40B4-BE49-F238E27FC236}">
                  <a16:creationId xmlns:a16="http://schemas.microsoft.com/office/drawing/2014/main" id="{9AE0359E-31FA-5408-6A6E-F6220EF8F340}"/>
                </a:ext>
              </a:extLst>
            </p:cNvPr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770;p30">
              <a:extLst>
                <a:ext uri="{FF2B5EF4-FFF2-40B4-BE49-F238E27FC236}">
                  <a16:creationId xmlns:a16="http://schemas.microsoft.com/office/drawing/2014/main" id="{35BB2E37-8DF0-4200-AC80-710FFA8072F4}"/>
                </a:ext>
              </a:extLst>
            </p:cNvPr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771;p30">
              <a:extLst>
                <a:ext uri="{FF2B5EF4-FFF2-40B4-BE49-F238E27FC236}">
                  <a16:creationId xmlns:a16="http://schemas.microsoft.com/office/drawing/2014/main" id="{8FEBA281-2DE0-3B9B-7FA9-3B4A54145081}"/>
                </a:ext>
              </a:extLst>
            </p:cNvPr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772;p30">
              <a:extLst>
                <a:ext uri="{FF2B5EF4-FFF2-40B4-BE49-F238E27FC236}">
                  <a16:creationId xmlns:a16="http://schemas.microsoft.com/office/drawing/2014/main" id="{5DB60C66-A390-58A8-5150-5A77AF02CE2E}"/>
                </a:ext>
              </a:extLst>
            </p:cNvPr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773;p30">
              <a:extLst>
                <a:ext uri="{FF2B5EF4-FFF2-40B4-BE49-F238E27FC236}">
                  <a16:creationId xmlns:a16="http://schemas.microsoft.com/office/drawing/2014/main" id="{9DDB9689-AB37-61A2-717F-D60ACBB438C6}"/>
                </a:ext>
              </a:extLst>
            </p:cNvPr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774;p30">
              <a:extLst>
                <a:ext uri="{FF2B5EF4-FFF2-40B4-BE49-F238E27FC236}">
                  <a16:creationId xmlns:a16="http://schemas.microsoft.com/office/drawing/2014/main" id="{9CFED75C-1543-C932-DF7E-1CE4359A7AFC}"/>
                </a:ext>
              </a:extLst>
            </p:cNvPr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775;p30">
              <a:extLst>
                <a:ext uri="{FF2B5EF4-FFF2-40B4-BE49-F238E27FC236}">
                  <a16:creationId xmlns:a16="http://schemas.microsoft.com/office/drawing/2014/main" id="{92A2629A-DA32-ED64-BCF4-E4FD1FAB70AC}"/>
                </a:ext>
              </a:extLst>
            </p:cNvPr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776;p30">
              <a:extLst>
                <a:ext uri="{FF2B5EF4-FFF2-40B4-BE49-F238E27FC236}">
                  <a16:creationId xmlns:a16="http://schemas.microsoft.com/office/drawing/2014/main" id="{BEB761B3-A08B-8D53-1F65-0144D9E61F77}"/>
                </a:ext>
              </a:extLst>
            </p:cNvPr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777;p30">
              <a:extLst>
                <a:ext uri="{FF2B5EF4-FFF2-40B4-BE49-F238E27FC236}">
                  <a16:creationId xmlns:a16="http://schemas.microsoft.com/office/drawing/2014/main" id="{C63C8E5B-0A2A-E659-923C-7F9A0BD14ADB}"/>
                </a:ext>
              </a:extLst>
            </p:cNvPr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1778;p30">
              <a:extLst>
                <a:ext uri="{FF2B5EF4-FFF2-40B4-BE49-F238E27FC236}">
                  <a16:creationId xmlns:a16="http://schemas.microsoft.com/office/drawing/2014/main" id="{C8BD24F3-4566-F3B1-195D-AD21A476C37E}"/>
                </a:ext>
              </a:extLst>
            </p:cNvPr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1779;p30">
              <a:extLst>
                <a:ext uri="{FF2B5EF4-FFF2-40B4-BE49-F238E27FC236}">
                  <a16:creationId xmlns:a16="http://schemas.microsoft.com/office/drawing/2014/main" id="{05039651-6120-BE36-92C6-232258B039C4}"/>
                </a:ext>
              </a:extLst>
            </p:cNvPr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1780;p30">
              <a:extLst>
                <a:ext uri="{FF2B5EF4-FFF2-40B4-BE49-F238E27FC236}">
                  <a16:creationId xmlns:a16="http://schemas.microsoft.com/office/drawing/2014/main" id="{621A94F7-73BD-5330-0272-0074CFE4AF89}"/>
                </a:ext>
              </a:extLst>
            </p:cNvPr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1781;p30">
              <a:extLst>
                <a:ext uri="{FF2B5EF4-FFF2-40B4-BE49-F238E27FC236}">
                  <a16:creationId xmlns:a16="http://schemas.microsoft.com/office/drawing/2014/main" id="{106DEB1B-E18C-BCDF-D9D2-F960CEC0F8EA}"/>
                </a:ext>
              </a:extLst>
            </p:cNvPr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1782;p30">
              <a:extLst>
                <a:ext uri="{FF2B5EF4-FFF2-40B4-BE49-F238E27FC236}">
                  <a16:creationId xmlns:a16="http://schemas.microsoft.com/office/drawing/2014/main" id="{C68F7FA8-D6FD-6386-806E-569DB048334E}"/>
                </a:ext>
              </a:extLst>
            </p:cNvPr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1783;p30">
              <a:extLst>
                <a:ext uri="{FF2B5EF4-FFF2-40B4-BE49-F238E27FC236}">
                  <a16:creationId xmlns:a16="http://schemas.microsoft.com/office/drawing/2014/main" id="{D9357C13-0530-8807-273A-D087531B0A55}"/>
                </a:ext>
              </a:extLst>
            </p:cNvPr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1784;p30">
              <a:extLst>
                <a:ext uri="{FF2B5EF4-FFF2-40B4-BE49-F238E27FC236}">
                  <a16:creationId xmlns:a16="http://schemas.microsoft.com/office/drawing/2014/main" id="{DF3A6DA7-D7EE-DD87-8F4C-2B3A51D96761}"/>
                </a:ext>
              </a:extLst>
            </p:cNvPr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1785;p30">
              <a:extLst>
                <a:ext uri="{FF2B5EF4-FFF2-40B4-BE49-F238E27FC236}">
                  <a16:creationId xmlns:a16="http://schemas.microsoft.com/office/drawing/2014/main" id="{59D2234A-31CE-7FF2-9614-865FEBC9C56A}"/>
                </a:ext>
              </a:extLst>
            </p:cNvPr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1786;p30">
              <a:extLst>
                <a:ext uri="{FF2B5EF4-FFF2-40B4-BE49-F238E27FC236}">
                  <a16:creationId xmlns:a16="http://schemas.microsoft.com/office/drawing/2014/main" id="{10EDC0D1-1E28-D6B2-6C2D-C3919CEC4020}"/>
                </a:ext>
              </a:extLst>
            </p:cNvPr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46" name="Google Shape;1787;p30">
              <a:extLst>
                <a:ext uri="{FF2B5EF4-FFF2-40B4-BE49-F238E27FC236}">
                  <a16:creationId xmlns:a16="http://schemas.microsoft.com/office/drawing/2014/main" id="{A0D605A6-F993-2B0C-28C1-15712459831B}"/>
                </a:ext>
              </a:extLst>
            </p:cNvPr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880" name="Google Shape;1788;p30">
                <a:extLst>
                  <a:ext uri="{FF2B5EF4-FFF2-40B4-BE49-F238E27FC236}">
                    <a16:creationId xmlns:a16="http://schemas.microsoft.com/office/drawing/2014/main" id="{99CAE6B7-DA97-0C97-319A-E1919E5FD99D}"/>
                  </a:ext>
                </a:extLst>
              </p:cNvPr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1789;p30">
                <a:extLst>
                  <a:ext uri="{FF2B5EF4-FFF2-40B4-BE49-F238E27FC236}">
                    <a16:creationId xmlns:a16="http://schemas.microsoft.com/office/drawing/2014/main" id="{D8C281C7-281D-54C4-402D-30A3168452FD}"/>
                  </a:ext>
                </a:extLst>
              </p:cNvPr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2" name="Google Shape;1790;p30">
                <a:extLst>
                  <a:ext uri="{FF2B5EF4-FFF2-40B4-BE49-F238E27FC236}">
                    <a16:creationId xmlns:a16="http://schemas.microsoft.com/office/drawing/2014/main" id="{AD9DCFFD-F9BC-51AF-7513-A2FFD4EB041F}"/>
                  </a:ext>
                </a:extLst>
              </p:cNvPr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1791;p30">
                <a:extLst>
                  <a:ext uri="{FF2B5EF4-FFF2-40B4-BE49-F238E27FC236}">
                    <a16:creationId xmlns:a16="http://schemas.microsoft.com/office/drawing/2014/main" id="{53B1E311-E8A7-B9B2-E400-E8DD0B9D9EF6}"/>
                  </a:ext>
                </a:extLst>
              </p:cNvPr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1792;p30">
                <a:extLst>
                  <a:ext uri="{FF2B5EF4-FFF2-40B4-BE49-F238E27FC236}">
                    <a16:creationId xmlns:a16="http://schemas.microsoft.com/office/drawing/2014/main" id="{75D2E4A0-A845-4935-8782-61E921D6CA5B}"/>
                  </a:ext>
                </a:extLst>
              </p:cNvPr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1793;p30">
                <a:extLst>
                  <a:ext uri="{FF2B5EF4-FFF2-40B4-BE49-F238E27FC236}">
                    <a16:creationId xmlns:a16="http://schemas.microsoft.com/office/drawing/2014/main" id="{08DAFC3B-C737-4A8F-57B0-141EA0E19E7B}"/>
                  </a:ext>
                </a:extLst>
              </p:cNvPr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1794;p30">
                <a:extLst>
                  <a:ext uri="{FF2B5EF4-FFF2-40B4-BE49-F238E27FC236}">
                    <a16:creationId xmlns:a16="http://schemas.microsoft.com/office/drawing/2014/main" id="{5D3A2971-7CB0-0A8F-AD63-EC0170BB8D87}"/>
                  </a:ext>
                </a:extLst>
              </p:cNvPr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1795;p30">
                <a:extLst>
                  <a:ext uri="{FF2B5EF4-FFF2-40B4-BE49-F238E27FC236}">
                    <a16:creationId xmlns:a16="http://schemas.microsoft.com/office/drawing/2014/main" id="{584DD798-53FC-9FFB-161A-C4540352BE88}"/>
                  </a:ext>
                </a:extLst>
              </p:cNvPr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1796;p30">
                <a:extLst>
                  <a:ext uri="{FF2B5EF4-FFF2-40B4-BE49-F238E27FC236}">
                    <a16:creationId xmlns:a16="http://schemas.microsoft.com/office/drawing/2014/main" id="{3256E05A-FC4F-2B0A-594E-FDD45C4291AB}"/>
                  </a:ext>
                </a:extLst>
              </p:cNvPr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1797;p30">
                <a:extLst>
                  <a:ext uri="{FF2B5EF4-FFF2-40B4-BE49-F238E27FC236}">
                    <a16:creationId xmlns:a16="http://schemas.microsoft.com/office/drawing/2014/main" id="{47D4E690-3A1D-FDF2-CE61-D35663D9DE0B}"/>
                  </a:ext>
                </a:extLst>
              </p:cNvPr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1798;p30">
                <a:extLst>
                  <a:ext uri="{FF2B5EF4-FFF2-40B4-BE49-F238E27FC236}">
                    <a16:creationId xmlns:a16="http://schemas.microsoft.com/office/drawing/2014/main" id="{D0ED9B36-C6FB-CF1B-F316-786C2FA08C85}"/>
                  </a:ext>
                </a:extLst>
              </p:cNvPr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1799;p30">
                <a:extLst>
                  <a:ext uri="{FF2B5EF4-FFF2-40B4-BE49-F238E27FC236}">
                    <a16:creationId xmlns:a16="http://schemas.microsoft.com/office/drawing/2014/main" id="{72A8D833-193D-4A7F-C2D1-BE956466CB7C}"/>
                  </a:ext>
                </a:extLst>
              </p:cNvPr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1800;p30">
                <a:extLst>
                  <a:ext uri="{FF2B5EF4-FFF2-40B4-BE49-F238E27FC236}">
                    <a16:creationId xmlns:a16="http://schemas.microsoft.com/office/drawing/2014/main" id="{867110C6-5CC7-BFC1-159C-D82F7F065B21}"/>
                  </a:ext>
                </a:extLst>
              </p:cNvPr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3" name="Google Shape;1801;p30">
                <a:extLst>
                  <a:ext uri="{FF2B5EF4-FFF2-40B4-BE49-F238E27FC236}">
                    <a16:creationId xmlns:a16="http://schemas.microsoft.com/office/drawing/2014/main" id="{AAC8D585-2749-3AA9-A28B-141CCBAD62C5}"/>
                  </a:ext>
                </a:extLst>
              </p:cNvPr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4" name="Google Shape;1802;p30">
                <a:extLst>
                  <a:ext uri="{FF2B5EF4-FFF2-40B4-BE49-F238E27FC236}">
                    <a16:creationId xmlns:a16="http://schemas.microsoft.com/office/drawing/2014/main" id="{F4BFA8BF-3535-2168-A1B8-082102E4F493}"/>
                  </a:ext>
                </a:extLst>
              </p:cNvPr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5" name="Google Shape;1803;p30">
                <a:extLst>
                  <a:ext uri="{FF2B5EF4-FFF2-40B4-BE49-F238E27FC236}">
                    <a16:creationId xmlns:a16="http://schemas.microsoft.com/office/drawing/2014/main" id="{F23B3C8F-47CF-693F-AEDF-6C7A8AC78B6A}"/>
                  </a:ext>
                </a:extLst>
              </p:cNvPr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1804;p30">
                <a:extLst>
                  <a:ext uri="{FF2B5EF4-FFF2-40B4-BE49-F238E27FC236}">
                    <a16:creationId xmlns:a16="http://schemas.microsoft.com/office/drawing/2014/main" id="{4997A739-6C23-1CC2-5571-6783FE7828F4}"/>
                  </a:ext>
                </a:extLst>
              </p:cNvPr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7" name="Google Shape;1805;p30">
              <a:extLst>
                <a:ext uri="{FF2B5EF4-FFF2-40B4-BE49-F238E27FC236}">
                  <a16:creationId xmlns:a16="http://schemas.microsoft.com/office/drawing/2014/main" id="{50BEE62B-171A-9AB4-BC8D-FA65ED6928E7}"/>
                </a:ext>
              </a:extLst>
            </p:cNvPr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864" name="Google Shape;1806;p30">
                <a:extLst>
                  <a:ext uri="{FF2B5EF4-FFF2-40B4-BE49-F238E27FC236}">
                    <a16:creationId xmlns:a16="http://schemas.microsoft.com/office/drawing/2014/main" id="{EE2B8517-ED7E-F9A1-4CEA-428C096E5F7D}"/>
                  </a:ext>
                </a:extLst>
              </p:cNvPr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1807;p30">
                <a:extLst>
                  <a:ext uri="{FF2B5EF4-FFF2-40B4-BE49-F238E27FC236}">
                    <a16:creationId xmlns:a16="http://schemas.microsoft.com/office/drawing/2014/main" id="{3D7E2ED6-7C96-A4C5-A9E8-52D5AC2AEBF1}"/>
                  </a:ext>
                </a:extLst>
              </p:cNvPr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1808;p30">
                <a:extLst>
                  <a:ext uri="{FF2B5EF4-FFF2-40B4-BE49-F238E27FC236}">
                    <a16:creationId xmlns:a16="http://schemas.microsoft.com/office/drawing/2014/main" id="{87027EBC-6F5C-6C33-734C-559257F22BE3}"/>
                  </a:ext>
                </a:extLst>
              </p:cNvPr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1809;p30">
                <a:extLst>
                  <a:ext uri="{FF2B5EF4-FFF2-40B4-BE49-F238E27FC236}">
                    <a16:creationId xmlns:a16="http://schemas.microsoft.com/office/drawing/2014/main" id="{B152B755-ED55-F7A5-83F2-478809E5A8AF}"/>
                  </a:ext>
                </a:extLst>
              </p:cNvPr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1810;p30">
                <a:extLst>
                  <a:ext uri="{FF2B5EF4-FFF2-40B4-BE49-F238E27FC236}">
                    <a16:creationId xmlns:a16="http://schemas.microsoft.com/office/drawing/2014/main" id="{8B226A5C-211C-7F7F-4446-64B973BD1F5E}"/>
                  </a:ext>
                </a:extLst>
              </p:cNvPr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1811;p30">
                <a:extLst>
                  <a:ext uri="{FF2B5EF4-FFF2-40B4-BE49-F238E27FC236}">
                    <a16:creationId xmlns:a16="http://schemas.microsoft.com/office/drawing/2014/main" id="{EA9A2344-38E3-9CDA-4B7C-C94D4413AEFF}"/>
                  </a:ext>
                </a:extLst>
              </p:cNvPr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1812;p30">
                <a:extLst>
                  <a:ext uri="{FF2B5EF4-FFF2-40B4-BE49-F238E27FC236}">
                    <a16:creationId xmlns:a16="http://schemas.microsoft.com/office/drawing/2014/main" id="{7B18079B-D0B9-CCFA-ADFF-482BEC925A55}"/>
                  </a:ext>
                </a:extLst>
              </p:cNvPr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1813;p30">
                <a:extLst>
                  <a:ext uri="{FF2B5EF4-FFF2-40B4-BE49-F238E27FC236}">
                    <a16:creationId xmlns:a16="http://schemas.microsoft.com/office/drawing/2014/main" id="{9D5D0909-FF37-F9A9-88E7-B5515EC9174B}"/>
                  </a:ext>
                </a:extLst>
              </p:cNvPr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1814;p30">
                <a:extLst>
                  <a:ext uri="{FF2B5EF4-FFF2-40B4-BE49-F238E27FC236}">
                    <a16:creationId xmlns:a16="http://schemas.microsoft.com/office/drawing/2014/main" id="{7EAFCCD5-ABA9-77EC-E7E8-93C3AE3D9798}"/>
                  </a:ext>
                </a:extLst>
              </p:cNvPr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1815;p30">
                <a:extLst>
                  <a:ext uri="{FF2B5EF4-FFF2-40B4-BE49-F238E27FC236}">
                    <a16:creationId xmlns:a16="http://schemas.microsoft.com/office/drawing/2014/main" id="{0AAFFB71-D428-B9A5-F087-F29164E75A4C}"/>
                  </a:ext>
                </a:extLst>
              </p:cNvPr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1816;p30">
                <a:extLst>
                  <a:ext uri="{FF2B5EF4-FFF2-40B4-BE49-F238E27FC236}">
                    <a16:creationId xmlns:a16="http://schemas.microsoft.com/office/drawing/2014/main" id="{1362D7E1-64EF-4BCB-8D7A-4D6AE6884E71}"/>
                  </a:ext>
                </a:extLst>
              </p:cNvPr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1817;p30">
                <a:extLst>
                  <a:ext uri="{FF2B5EF4-FFF2-40B4-BE49-F238E27FC236}">
                    <a16:creationId xmlns:a16="http://schemas.microsoft.com/office/drawing/2014/main" id="{7026759C-6B50-7D6A-72DD-49C5C4CD70CE}"/>
                  </a:ext>
                </a:extLst>
              </p:cNvPr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1818;p30">
                <a:extLst>
                  <a:ext uri="{FF2B5EF4-FFF2-40B4-BE49-F238E27FC236}">
                    <a16:creationId xmlns:a16="http://schemas.microsoft.com/office/drawing/2014/main" id="{1D5D4F3B-C2CD-83F5-5418-F3F8B6A7F418}"/>
                  </a:ext>
                </a:extLst>
              </p:cNvPr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1819;p30">
                <a:extLst>
                  <a:ext uri="{FF2B5EF4-FFF2-40B4-BE49-F238E27FC236}">
                    <a16:creationId xmlns:a16="http://schemas.microsoft.com/office/drawing/2014/main" id="{447145A5-1B83-3657-86CB-D372F73D5976}"/>
                  </a:ext>
                </a:extLst>
              </p:cNvPr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1820;p30">
                <a:extLst>
                  <a:ext uri="{FF2B5EF4-FFF2-40B4-BE49-F238E27FC236}">
                    <a16:creationId xmlns:a16="http://schemas.microsoft.com/office/drawing/2014/main" id="{E343922D-B084-B122-907F-12956A2322B2}"/>
                  </a:ext>
                </a:extLst>
              </p:cNvPr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9" name="Google Shape;1821;p30">
                <a:extLst>
                  <a:ext uri="{FF2B5EF4-FFF2-40B4-BE49-F238E27FC236}">
                    <a16:creationId xmlns:a16="http://schemas.microsoft.com/office/drawing/2014/main" id="{A5B65B4F-4DCA-19D0-3BB0-5A28D407E21D}"/>
                  </a:ext>
                </a:extLst>
              </p:cNvPr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8" name="Google Shape;1822;p30">
              <a:extLst>
                <a:ext uri="{FF2B5EF4-FFF2-40B4-BE49-F238E27FC236}">
                  <a16:creationId xmlns:a16="http://schemas.microsoft.com/office/drawing/2014/main" id="{6FF6739D-EBC9-3906-5A5A-32F63B973F11}"/>
                </a:ext>
              </a:extLst>
            </p:cNvPr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848" name="Google Shape;1823;p30">
                <a:extLst>
                  <a:ext uri="{FF2B5EF4-FFF2-40B4-BE49-F238E27FC236}">
                    <a16:creationId xmlns:a16="http://schemas.microsoft.com/office/drawing/2014/main" id="{140E25B7-0E67-4FE9-2945-A27E5649C536}"/>
                  </a:ext>
                </a:extLst>
              </p:cNvPr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1824;p30">
                <a:extLst>
                  <a:ext uri="{FF2B5EF4-FFF2-40B4-BE49-F238E27FC236}">
                    <a16:creationId xmlns:a16="http://schemas.microsoft.com/office/drawing/2014/main" id="{15B249B1-310E-22B2-140C-857E374C24C3}"/>
                  </a:ext>
                </a:extLst>
              </p:cNvPr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1825;p30">
                <a:extLst>
                  <a:ext uri="{FF2B5EF4-FFF2-40B4-BE49-F238E27FC236}">
                    <a16:creationId xmlns:a16="http://schemas.microsoft.com/office/drawing/2014/main" id="{AB6728F3-3B64-A986-EB74-C24F73EB0C21}"/>
                  </a:ext>
                </a:extLst>
              </p:cNvPr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1826;p30">
                <a:extLst>
                  <a:ext uri="{FF2B5EF4-FFF2-40B4-BE49-F238E27FC236}">
                    <a16:creationId xmlns:a16="http://schemas.microsoft.com/office/drawing/2014/main" id="{240B030E-E84D-0605-BA51-06A130472144}"/>
                  </a:ext>
                </a:extLst>
              </p:cNvPr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1827;p30">
                <a:extLst>
                  <a:ext uri="{FF2B5EF4-FFF2-40B4-BE49-F238E27FC236}">
                    <a16:creationId xmlns:a16="http://schemas.microsoft.com/office/drawing/2014/main" id="{D8544777-302C-A505-2470-1375234A64AB}"/>
                  </a:ext>
                </a:extLst>
              </p:cNvPr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1828;p30">
                <a:extLst>
                  <a:ext uri="{FF2B5EF4-FFF2-40B4-BE49-F238E27FC236}">
                    <a16:creationId xmlns:a16="http://schemas.microsoft.com/office/drawing/2014/main" id="{B9433166-E8D4-5775-8A3A-DE83B2137D3C}"/>
                  </a:ext>
                </a:extLst>
              </p:cNvPr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1829;p30">
                <a:extLst>
                  <a:ext uri="{FF2B5EF4-FFF2-40B4-BE49-F238E27FC236}">
                    <a16:creationId xmlns:a16="http://schemas.microsoft.com/office/drawing/2014/main" id="{6F7FBD73-F70C-DBDD-1173-69673A356325}"/>
                  </a:ext>
                </a:extLst>
              </p:cNvPr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1830;p30">
                <a:extLst>
                  <a:ext uri="{FF2B5EF4-FFF2-40B4-BE49-F238E27FC236}">
                    <a16:creationId xmlns:a16="http://schemas.microsoft.com/office/drawing/2014/main" id="{F1EB6840-5C06-F3CD-7892-71683552A9CA}"/>
                  </a:ext>
                </a:extLst>
              </p:cNvPr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1831;p30">
                <a:extLst>
                  <a:ext uri="{FF2B5EF4-FFF2-40B4-BE49-F238E27FC236}">
                    <a16:creationId xmlns:a16="http://schemas.microsoft.com/office/drawing/2014/main" id="{09D9FBE8-D539-AF9A-30D2-A8243DB7A0C4}"/>
                  </a:ext>
                </a:extLst>
              </p:cNvPr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1832;p30">
                <a:extLst>
                  <a:ext uri="{FF2B5EF4-FFF2-40B4-BE49-F238E27FC236}">
                    <a16:creationId xmlns:a16="http://schemas.microsoft.com/office/drawing/2014/main" id="{C09F93FF-1917-D3E2-53ED-589B93CB78D9}"/>
                  </a:ext>
                </a:extLst>
              </p:cNvPr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1833;p30">
                <a:extLst>
                  <a:ext uri="{FF2B5EF4-FFF2-40B4-BE49-F238E27FC236}">
                    <a16:creationId xmlns:a16="http://schemas.microsoft.com/office/drawing/2014/main" id="{292FC000-68C8-6A3D-D1EB-60672926EEEE}"/>
                  </a:ext>
                </a:extLst>
              </p:cNvPr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1834;p30">
                <a:extLst>
                  <a:ext uri="{FF2B5EF4-FFF2-40B4-BE49-F238E27FC236}">
                    <a16:creationId xmlns:a16="http://schemas.microsoft.com/office/drawing/2014/main" id="{0275B077-85B4-D310-219F-7482777DF169}"/>
                  </a:ext>
                </a:extLst>
              </p:cNvPr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1835;p30">
                <a:extLst>
                  <a:ext uri="{FF2B5EF4-FFF2-40B4-BE49-F238E27FC236}">
                    <a16:creationId xmlns:a16="http://schemas.microsoft.com/office/drawing/2014/main" id="{DCF36386-F97C-5C75-B717-D1D2C3A436CD}"/>
                  </a:ext>
                </a:extLst>
              </p:cNvPr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1836;p30">
                <a:extLst>
                  <a:ext uri="{FF2B5EF4-FFF2-40B4-BE49-F238E27FC236}">
                    <a16:creationId xmlns:a16="http://schemas.microsoft.com/office/drawing/2014/main" id="{ED9EE7D9-E54B-CB77-01AA-2B9E8FC342CB}"/>
                  </a:ext>
                </a:extLst>
              </p:cNvPr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1837;p30">
                <a:extLst>
                  <a:ext uri="{FF2B5EF4-FFF2-40B4-BE49-F238E27FC236}">
                    <a16:creationId xmlns:a16="http://schemas.microsoft.com/office/drawing/2014/main" id="{38D53F0E-B7D2-C7C5-77FC-64231192C140}"/>
                  </a:ext>
                </a:extLst>
              </p:cNvPr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1838;p30">
                <a:extLst>
                  <a:ext uri="{FF2B5EF4-FFF2-40B4-BE49-F238E27FC236}">
                    <a16:creationId xmlns:a16="http://schemas.microsoft.com/office/drawing/2014/main" id="{5AAB66AF-F43B-19F4-6997-82FABBD0F485}"/>
                  </a:ext>
                </a:extLst>
              </p:cNvPr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9" name="Google Shape;1839;p30">
              <a:extLst>
                <a:ext uri="{FF2B5EF4-FFF2-40B4-BE49-F238E27FC236}">
                  <a16:creationId xmlns:a16="http://schemas.microsoft.com/office/drawing/2014/main" id="{9A394F44-DDB2-E77A-DD0C-81EA33C637A5}"/>
                </a:ext>
              </a:extLst>
            </p:cNvPr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832" name="Google Shape;1840;p30">
                <a:extLst>
                  <a:ext uri="{FF2B5EF4-FFF2-40B4-BE49-F238E27FC236}">
                    <a16:creationId xmlns:a16="http://schemas.microsoft.com/office/drawing/2014/main" id="{7857BA03-738D-F963-F9C5-A08D080D77FE}"/>
                  </a:ext>
                </a:extLst>
              </p:cNvPr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1841;p30">
                <a:extLst>
                  <a:ext uri="{FF2B5EF4-FFF2-40B4-BE49-F238E27FC236}">
                    <a16:creationId xmlns:a16="http://schemas.microsoft.com/office/drawing/2014/main" id="{3F4CEC3C-D6F4-0C6C-05F5-7F57AA4D6EC3}"/>
                  </a:ext>
                </a:extLst>
              </p:cNvPr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1842;p30">
                <a:extLst>
                  <a:ext uri="{FF2B5EF4-FFF2-40B4-BE49-F238E27FC236}">
                    <a16:creationId xmlns:a16="http://schemas.microsoft.com/office/drawing/2014/main" id="{EAD7AD7F-432A-95CB-8DD9-726A4E2D4A79}"/>
                  </a:ext>
                </a:extLst>
              </p:cNvPr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1843;p30">
                <a:extLst>
                  <a:ext uri="{FF2B5EF4-FFF2-40B4-BE49-F238E27FC236}">
                    <a16:creationId xmlns:a16="http://schemas.microsoft.com/office/drawing/2014/main" id="{5E6DA6B8-4965-0049-AB2B-E90647C75864}"/>
                  </a:ext>
                </a:extLst>
              </p:cNvPr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1844;p30">
                <a:extLst>
                  <a:ext uri="{FF2B5EF4-FFF2-40B4-BE49-F238E27FC236}">
                    <a16:creationId xmlns:a16="http://schemas.microsoft.com/office/drawing/2014/main" id="{16016716-67D8-D304-D7B3-45B6ACA73C16}"/>
                  </a:ext>
                </a:extLst>
              </p:cNvPr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1845;p30">
                <a:extLst>
                  <a:ext uri="{FF2B5EF4-FFF2-40B4-BE49-F238E27FC236}">
                    <a16:creationId xmlns:a16="http://schemas.microsoft.com/office/drawing/2014/main" id="{A5108CAC-6C63-D9FD-3F6F-1644AA613FE1}"/>
                  </a:ext>
                </a:extLst>
              </p:cNvPr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8" name="Google Shape;1846;p30">
                <a:extLst>
                  <a:ext uri="{FF2B5EF4-FFF2-40B4-BE49-F238E27FC236}">
                    <a16:creationId xmlns:a16="http://schemas.microsoft.com/office/drawing/2014/main" id="{029FDBE8-D4E2-F8FC-EF64-E14A1FFB3030}"/>
                  </a:ext>
                </a:extLst>
              </p:cNvPr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1847;p30">
                <a:extLst>
                  <a:ext uri="{FF2B5EF4-FFF2-40B4-BE49-F238E27FC236}">
                    <a16:creationId xmlns:a16="http://schemas.microsoft.com/office/drawing/2014/main" id="{F4D81D24-B35F-A1CC-5B95-606E4E922C81}"/>
                  </a:ext>
                </a:extLst>
              </p:cNvPr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1848;p30">
                <a:extLst>
                  <a:ext uri="{FF2B5EF4-FFF2-40B4-BE49-F238E27FC236}">
                    <a16:creationId xmlns:a16="http://schemas.microsoft.com/office/drawing/2014/main" id="{2DEDA9E7-3AC0-B93E-2F3C-4F08EA07AF8F}"/>
                  </a:ext>
                </a:extLst>
              </p:cNvPr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1849;p30">
                <a:extLst>
                  <a:ext uri="{FF2B5EF4-FFF2-40B4-BE49-F238E27FC236}">
                    <a16:creationId xmlns:a16="http://schemas.microsoft.com/office/drawing/2014/main" id="{D4ECC0F6-8B4C-638A-CED6-EAB87AFB5EEA}"/>
                  </a:ext>
                </a:extLst>
              </p:cNvPr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2" name="Google Shape;1850;p30">
                <a:extLst>
                  <a:ext uri="{FF2B5EF4-FFF2-40B4-BE49-F238E27FC236}">
                    <a16:creationId xmlns:a16="http://schemas.microsoft.com/office/drawing/2014/main" id="{5A306262-1660-D688-B70B-516FCA76E4E7}"/>
                  </a:ext>
                </a:extLst>
              </p:cNvPr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1851;p30">
                <a:extLst>
                  <a:ext uri="{FF2B5EF4-FFF2-40B4-BE49-F238E27FC236}">
                    <a16:creationId xmlns:a16="http://schemas.microsoft.com/office/drawing/2014/main" id="{AF5A6A3D-5210-D992-02D7-2C6226C66830}"/>
                  </a:ext>
                </a:extLst>
              </p:cNvPr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1852;p30">
                <a:extLst>
                  <a:ext uri="{FF2B5EF4-FFF2-40B4-BE49-F238E27FC236}">
                    <a16:creationId xmlns:a16="http://schemas.microsoft.com/office/drawing/2014/main" id="{849ACB1D-6489-111D-7DE9-1B8C156952B5}"/>
                  </a:ext>
                </a:extLst>
              </p:cNvPr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1853;p30">
                <a:extLst>
                  <a:ext uri="{FF2B5EF4-FFF2-40B4-BE49-F238E27FC236}">
                    <a16:creationId xmlns:a16="http://schemas.microsoft.com/office/drawing/2014/main" id="{730DEE6F-AAA2-FC9D-E89C-156E335E3F6D}"/>
                  </a:ext>
                </a:extLst>
              </p:cNvPr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1854;p30">
                <a:extLst>
                  <a:ext uri="{FF2B5EF4-FFF2-40B4-BE49-F238E27FC236}">
                    <a16:creationId xmlns:a16="http://schemas.microsoft.com/office/drawing/2014/main" id="{87D53767-2869-3F8E-C6F1-AE1468A7C5E9}"/>
                  </a:ext>
                </a:extLst>
              </p:cNvPr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1855;p30">
                <a:extLst>
                  <a:ext uri="{FF2B5EF4-FFF2-40B4-BE49-F238E27FC236}">
                    <a16:creationId xmlns:a16="http://schemas.microsoft.com/office/drawing/2014/main" id="{06553686-BAA6-A21B-98DD-B48610F520B8}"/>
                  </a:ext>
                </a:extLst>
              </p:cNvPr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0" name="Google Shape;1856;p30">
              <a:extLst>
                <a:ext uri="{FF2B5EF4-FFF2-40B4-BE49-F238E27FC236}">
                  <a16:creationId xmlns:a16="http://schemas.microsoft.com/office/drawing/2014/main" id="{7DD421FE-78E0-A05D-9F81-93A4E6BB6123}"/>
                </a:ext>
              </a:extLst>
            </p:cNvPr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816" name="Google Shape;1857;p30">
                <a:extLst>
                  <a:ext uri="{FF2B5EF4-FFF2-40B4-BE49-F238E27FC236}">
                    <a16:creationId xmlns:a16="http://schemas.microsoft.com/office/drawing/2014/main" id="{E738FB6C-EA22-A178-CAEE-447BC15F2BA8}"/>
                  </a:ext>
                </a:extLst>
              </p:cNvPr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1858;p30">
                <a:extLst>
                  <a:ext uri="{FF2B5EF4-FFF2-40B4-BE49-F238E27FC236}">
                    <a16:creationId xmlns:a16="http://schemas.microsoft.com/office/drawing/2014/main" id="{53B7FC16-FF3E-7C94-4EBD-27FB2CF48744}"/>
                  </a:ext>
                </a:extLst>
              </p:cNvPr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8" name="Google Shape;1859;p30">
                <a:extLst>
                  <a:ext uri="{FF2B5EF4-FFF2-40B4-BE49-F238E27FC236}">
                    <a16:creationId xmlns:a16="http://schemas.microsoft.com/office/drawing/2014/main" id="{EE6FF975-E5B5-A60C-15A4-F4BA8FF218C2}"/>
                  </a:ext>
                </a:extLst>
              </p:cNvPr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9" name="Google Shape;1860;p30">
                <a:extLst>
                  <a:ext uri="{FF2B5EF4-FFF2-40B4-BE49-F238E27FC236}">
                    <a16:creationId xmlns:a16="http://schemas.microsoft.com/office/drawing/2014/main" id="{8D0C7AD5-878A-9010-72A5-A87B5546F50B}"/>
                  </a:ext>
                </a:extLst>
              </p:cNvPr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1861;p30">
                <a:extLst>
                  <a:ext uri="{FF2B5EF4-FFF2-40B4-BE49-F238E27FC236}">
                    <a16:creationId xmlns:a16="http://schemas.microsoft.com/office/drawing/2014/main" id="{F06F6938-B276-38B5-F6A0-E61D1C28E30F}"/>
                  </a:ext>
                </a:extLst>
              </p:cNvPr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1862;p30">
                <a:extLst>
                  <a:ext uri="{FF2B5EF4-FFF2-40B4-BE49-F238E27FC236}">
                    <a16:creationId xmlns:a16="http://schemas.microsoft.com/office/drawing/2014/main" id="{E6CF09D5-11F2-2638-1B76-F825276CAAD3}"/>
                  </a:ext>
                </a:extLst>
              </p:cNvPr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1863;p30">
                <a:extLst>
                  <a:ext uri="{FF2B5EF4-FFF2-40B4-BE49-F238E27FC236}">
                    <a16:creationId xmlns:a16="http://schemas.microsoft.com/office/drawing/2014/main" id="{0E85AC15-4464-2240-B68C-9E6AC87DFF76}"/>
                  </a:ext>
                </a:extLst>
              </p:cNvPr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1864;p30">
                <a:extLst>
                  <a:ext uri="{FF2B5EF4-FFF2-40B4-BE49-F238E27FC236}">
                    <a16:creationId xmlns:a16="http://schemas.microsoft.com/office/drawing/2014/main" id="{F6F42DE3-A7ED-65AE-D2D0-7488701380B5}"/>
                  </a:ext>
                </a:extLst>
              </p:cNvPr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1865;p30">
                <a:extLst>
                  <a:ext uri="{FF2B5EF4-FFF2-40B4-BE49-F238E27FC236}">
                    <a16:creationId xmlns:a16="http://schemas.microsoft.com/office/drawing/2014/main" id="{61BFD5CF-2095-641C-7948-843DC0FDEB19}"/>
                  </a:ext>
                </a:extLst>
              </p:cNvPr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1866;p30">
                <a:extLst>
                  <a:ext uri="{FF2B5EF4-FFF2-40B4-BE49-F238E27FC236}">
                    <a16:creationId xmlns:a16="http://schemas.microsoft.com/office/drawing/2014/main" id="{A7CF76BD-6D41-A081-35B1-52E3FDBBB348}"/>
                  </a:ext>
                </a:extLst>
              </p:cNvPr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1867;p30">
                <a:extLst>
                  <a:ext uri="{FF2B5EF4-FFF2-40B4-BE49-F238E27FC236}">
                    <a16:creationId xmlns:a16="http://schemas.microsoft.com/office/drawing/2014/main" id="{F05EAA2B-E14F-4010-82BA-5709AF43FADA}"/>
                  </a:ext>
                </a:extLst>
              </p:cNvPr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1868;p30">
                <a:extLst>
                  <a:ext uri="{FF2B5EF4-FFF2-40B4-BE49-F238E27FC236}">
                    <a16:creationId xmlns:a16="http://schemas.microsoft.com/office/drawing/2014/main" id="{54DDD331-9EF3-8926-B4FC-94EDA7ABE73A}"/>
                  </a:ext>
                </a:extLst>
              </p:cNvPr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1869;p30">
                <a:extLst>
                  <a:ext uri="{FF2B5EF4-FFF2-40B4-BE49-F238E27FC236}">
                    <a16:creationId xmlns:a16="http://schemas.microsoft.com/office/drawing/2014/main" id="{55664852-5E1F-DA79-0E59-A55700BFDC3C}"/>
                  </a:ext>
                </a:extLst>
              </p:cNvPr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1870;p30">
                <a:extLst>
                  <a:ext uri="{FF2B5EF4-FFF2-40B4-BE49-F238E27FC236}">
                    <a16:creationId xmlns:a16="http://schemas.microsoft.com/office/drawing/2014/main" id="{64733C78-81D1-70C1-26C8-10257F00749D}"/>
                  </a:ext>
                </a:extLst>
              </p:cNvPr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1871;p30">
                <a:extLst>
                  <a:ext uri="{FF2B5EF4-FFF2-40B4-BE49-F238E27FC236}">
                    <a16:creationId xmlns:a16="http://schemas.microsoft.com/office/drawing/2014/main" id="{713E591D-4C79-BE86-CC23-F15AC70B3643}"/>
                  </a:ext>
                </a:extLst>
              </p:cNvPr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1872;p30">
                <a:extLst>
                  <a:ext uri="{FF2B5EF4-FFF2-40B4-BE49-F238E27FC236}">
                    <a16:creationId xmlns:a16="http://schemas.microsoft.com/office/drawing/2014/main" id="{6D8E6842-ADE4-3A27-3D89-9A627FAE1801}"/>
                  </a:ext>
                </a:extLst>
              </p:cNvPr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1" name="Google Shape;1873;p30">
              <a:extLst>
                <a:ext uri="{FF2B5EF4-FFF2-40B4-BE49-F238E27FC236}">
                  <a16:creationId xmlns:a16="http://schemas.microsoft.com/office/drawing/2014/main" id="{12F84946-A50F-9875-0834-54E50F41EC6E}"/>
                </a:ext>
              </a:extLst>
            </p:cNvPr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799" name="Google Shape;1874;p30">
                <a:extLst>
                  <a:ext uri="{FF2B5EF4-FFF2-40B4-BE49-F238E27FC236}">
                    <a16:creationId xmlns:a16="http://schemas.microsoft.com/office/drawing/2014/main" id="{B0F6766F-EE70-26CE-6D33-0DFCAF0FB039}"/>
                  </a:ext>
                </a:extLst>
              </p:cNvPr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0" name="Google Shape;1875;p30">
                <a:extLst>
                  <a:ext uri="{FF2B5EF4-FFF2-40B4-BE49-F238E27FC236}">
                    <a16:creationId xmlns:a16="http://schemas.microsoft.com/office/drawing/2014/main" id="{7815FD84-C29D-2B77-5DA6-98CBF8044CEE}"/>
                  </a:ext>
                </a:extLst>
              </p:cNvPr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1" name="Google Shape;1876;p30">
                <a:extLst>
                  <a:ext uri="{FF2B5EF4-FFF2-40B4-BE49-F238E27FC236}">
                    <a16:creationId xmlns:a16="http://schemas.microsoft.com/office/drawing/2014/main" id="{A63A8897-F41E-6E6E-E328-53A834BA84D2}"/>
                  </a:ext>
                </a:extLst>
              </p:cNvPr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1877;p30">
                <a:extLst>
                  <a:ext uri="{FF2B5EF4-FFF2-40B4-BE49-F238E27FC236}">
                    <a16:creationId xmlns:a16="http://schemas.microsoft.com/office/drawing/2014/main" id="{136790F8-BC66-487C-21B1-37F9E5DB0763}"/>
                  </a:ext>
                </a:extLst>
              </p:cNvPr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3" name="Google Shape;1878;p30">
                <a:extLst>
                  <a:ext uri="{FF2B5EF4-FFF2-40B4-BE49-F238E27FC236}">
                    <a16:creationId xmlns:a16="http://schemas.microsoft.com/office/drawing/2014/main" id="{F8FADF09-88E9-6F02-33E1-A1D2301B2028}"/>
                  </a:ext>
                </a:extLst>
              </p:cNvPr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4" name="Google Shape;1879;p30">
                <a:extLst>
                  <a:ext uri="{FF2B5EF4-FFF2-40B4-BE49-F238E27FC236}">
                    <a16:creationId xmlns:a16="http://schemas.microsoft.com/office/drawing/2014/main" id="{64EFAA31-AE20-F3D4-F412-4EED76DFEC99}"/>
                  </a:ext>
                </a:extLst>
              </p:cNvPr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5" name="Google Shape;1880;p30">
                <a:extLst>
                  <a:ext uri="{FF2B5EF4-FFF2-40B4-BE49-F238E27FC236}">
                    <a16:creationId xmlns:a16="http://schemas.microsoft.com/office/drawing/2014/main" id="{8403BB86-97E8-C39F-4035-56066DCA2CC4}"/>
                  </a:ext>
                </a:extLst>
              </p:cNvPr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1881;p30">
                <a:extLst>
                  <a:ext uri="{FF2B5EF4-FFF2-40B4-BE49-F238E27FC236}">
                    <a16:creationId xmlns:a16="http://schemas.microsoft.com/office/drawing/2014/main" id="{1955F559-BB21-8370-7BAB-817C0D8728A5}"/>
                  </a:ext>
                </a:extLst>
              </p:cNvPr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1882;p30">
                <a:extLst>
                  <a:ext uri="{FF2B5EF4-FFF2-40B4-BE49-F238E27FC236}">
                    <a16:creationId xmlns:a16="http://schemas.microsoft.com/office/drawing/2014/main" id="{1FEE2BA6-836B-9FBA-584A-D6C1C5E06C8A}"/>
                  </a:ext>
                </a:extLst>
              </p:cNvPr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8" name="Google Shape;1883;p30">
                <a:extLst>
                  <a:ext uri="{FF2B5EF4-FFF2-40B4-BE49-F238E27FC236}">
                    <a16:creationId xmlns:a16="http://schemas.microsoft.com/office/drawing/2014/main" id="{20669062-EE1D-FC62-AEAF-DF953403052A}"/>
                  </a:ext>
                </a:extLst>
              </p:cNvPr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9" name="Google Shape;1884;p30">
                <a:extLst>
                  <a:ext uri="{FF2B5EF4-FFF2-40B4-BE49-F238E27FC236}">
                    <a16:creationId xmlns:a16="http://schemas.microsoft.com/office/drawing/2014/main" id="{5E5E61F3-2C55-0332-8270-60E179A452FA}"/>
                  </a:ext>
                </a:extLst>
              </p:cNvPr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1885;p30">
                <a:extLst>
                  <a:ext uri="{FF2B5EF4-FFF2-40B4-BE49-F238E27FC236}">
                    <a16:creationId xmlns:a16="http://schemas.microsoft.com/office/drawing/2014/main" id="{ED8EA70B-2D4B-B752-6535-3FF4CBDD49FE}"/>
                  </a:ext>
                </a:extLst>
              </p:cNvPr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1886;p30">
                <a:extLst>
                  <a:ext uri="{FF2B5EF4-FFF2-40B4-BE49-F238E27FC236}">
                    <a16:creationId xmlns:a16="http://schemas.microsoft.com/office/drawing/2014/main" id="{47550D69-D81D-A6E5-42C0-C6AEDEC9CDD4}"/>
                  </a:ext>
                </a:extLst>
              </p:cNvPr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2" name="Google Shape;1887;p30">
                <a:extLst>
                  <a:ext uri="{FF2B5EF4-FFF2-40B4-BE49-F238E27FC236}">
                    <a16:creationId xmlns:a16="http://schemas.microsoft.com/office/drawing/2014/main" id="{32ED0AE0-D875-370B-ADED-6AC457E1DB68}"/>
                  </a:ext>
                </a:extLst>
              </p:cNvPr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3" name="Google Shape;1888;p30">
                <a:extLst>
                  <a:ext uri="{FF2B5EF4-FFF2-40B4-BE49-F238E27FC236}">
                    <a16:creationId xmlns:a16="http://schemas.microsoft.com/office/drawing/2014/main" id="{2C9FA427-C6EA-8587-FD76-2BA64CC7B035}"/>
                  </a:ext>
                </a:extLst>
              </p:cNvPr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4" name="Google Shape;1889;p30">
                <a:extLst>
                  <a:ext uri="{FF2B5EF4-FFF2-40B4-BE49-F238E27FC236}">
                    <a16:creationId xmlns:a16="http://schemas.microsoft.com/office/drawing/2014/main" id="{EFBE5733-6926-BF20-9653-8E7852F71376}"/>
                  </a:ext>
                </a:extLst>
              </p:cNvPr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5" name="Google Shape;1890;p30">
                <a:extLst>
                  <a:ext uri="{FF2B5EF4-FFF2-40B4-BE49-F238E27FC236}">
                    <a16:creationId xmlns:a16="http://schemas.microsoft.com/office/drawing/2014/main" id="{E7E33BEE-C909-831E-83BB-BB156370AB14}"/>
                  </a:ext>
                </a:extLst>
              </p:cNvPr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2" name="Google Shape;1891;p30">
              <a:extLst>
                <a:ext uri="{FF2B5EF4-FFF2-40B4-BE49-F238E27FC236}">
                  <a16:creationId xmlns:a16="http://schemas.microsoft.com/office/drawing/2014/main" id="{2EA305B2-9AFA-B0F3-AC71-90448679BAB6}"/>
                </a:ext>
              </a:extLst>
            </p:cNvPr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783" name="Google Shape;1892;p30">
                <a:extLst>
                  <a:ext uri="{FF2B5EF4-FFF2-40B4-BE49-F238E27FC236}">
                    <a16:creationId xmlns:a16="http://schemas.microsoft.com/office/drawing/2014/main" id="{EC09D92F-0FF2-A1B2-3035-4AA2A10502DA}"/>
                  </a:ext>
                </a:extLst>
              </p:cNvPr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4" name="Google Shape;1893;p30">
                <a:extLst>
                  <a:ext uri="{FF2B5EF4-FFF2-40B4-BE49-F238E27FC236}">
                    <a16:creationId xmlns:a16="http://schemas.microsoft.com/office/drawing/2014/main" id="{B913CC8A-B24C-DBEE-6FC2-981C9E04DC02}"/>
                  </a:ext>
                </a:extLst>
              </p:cNvPr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1894;p30">
                <a:extLst>
                  <a:ext uri="{FF2B5EF4-FFF2-40B4-BE49-F238E27FC236}">
                    <a16:creationId xmlns:a16="http://schemas.microsoft.com/office/drawing/2014/main" id="{A648211C-2C28-71E9-5404-DA95F980F962}"/>
                  </a:ext>
                </a:extLst>
              </p:cNvPr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1895;p30">
                <a:extLst>
                  <a:ext uri="{FF2B5EF4-FFF2-40B4-BE49-F238E27FC236}">
                    <a16:creationId xmlns:a16="http://schemas.microsoft.com/office/drawing/2014/main" id="{B72A1784-D367-3409-EFFA-6204E161CFA4}"/>
                  </a:ext>
                </a:extLst>
              </p:cNvPr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1896;p30">
                <a:extLst>
                  <a:ext uri="{FF2B5EF4-FFF2-40B4-BE49-F238E27FC236}">
                    <a16:creationId xmlns:a16="http://schemas.microsoft.com/office/drawing/2014/main" id="{DC891ACC-9D11-0DE8-96C5-E383E217F67B}"/>
                  </a:ext>
                </a:extLst>
              </p:cNvPr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1897;p30">
                <a:extLst>
                  <a:ext uri="{FF2B5EF4-FFF2-40B4-BE49-F238E27FC236}">
                    <a16:creationId xmlns:a16="http://schemas.microsoft.com/office/drawing/2014/main" id="{8404C373-7D56-5E46-1783-4528F509F6DF}"/>
                  </a:ext>
                </a:extLst>
              </p:cNvPr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9" name="Google Shape;1898;p30">
                <a:extLst>
                  <a:ext uri="{FF2B5EF4-FFF2-40B4-BE49-F238E27FC236}">
                    <a16:creationId xmlns:a16="http://schemas.microsoft.com/office/drawing/2014/main" id="{965CB795-82A5-3271-E3FB-79E223143931}"/>
                  </a:ext>
                </a:extLst>
              </p:cNvPr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1899;p30">
                <a:extLst>
                  <a:ext uri="{FF2B5EF4-FFF2-40B4-BE49-F238E27FC236}">
                    <a16:creationId xmlns:a16="http://schemas.microsoft.com/office/drawing/2014/main" id="{4880F401-7250-2613-4FA0-7C5EA280431D}"/>
                  </a:ext>
                </a:extLst>
              </p:cNvPr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1900;p30">
                <a:extLst>
                  <a:ext uri="{FF2B5EF4-FFF2-40B4-BE49-F238E27FC236}">
                    <a16:creationId xmlns:a16="http://schemas.microsoft.com/office/drawing/2014/main" id="{3B5B4F97-628B-E132-8D6A-40ADDCCC992F}"/>
                  </a:ext>
                </a:extLst>
              </p:cNvPr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1901;p30">
                <a:extLst>
                  <a:ext uri="{FF2B5EF4-FFF2-40B4-BE49-F238E27FC236}">
                    <a16:creationId xmlns:a16="http://schemas.microsoft.com/office/drawing/2014/main" id="{1A1260A9-499A-A566-376A-9520F8E4B8D9}"/>
                  </a:ext>
                </a:extLst>
              </p:cNvPr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1902;p30">
                <a:extLst>
                  <a:ext uri="{FF2B5EF4-FFF2-40B4-BE49-F238E27FC236}">
                    <a16:creationId xmlns:a16="http://schemas.microsoft.com/office/drawing/2014/main" id="{49594104-1370-2A86-E8E9-4A3445FFF172}"/>
                  </a:ext>
                </a:extLst>
              </p:cNvPr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1903;p30">
                <a:extLst>
                  <a:ext uri="{FF2B5EF4-FFF2-40B4-BE49-F238E27FC236}">
                    <a16:creationId xmlns:a16="http://schemas.microsoft.com/office/drawing/2014/main" id="{62669430-C47B-064C-A235-8137AD2AF9A2}"/>
                  </a:ext>
                </a:extLst>
              </p:cNvPr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1904;p30">
                <a:extLst>
                  <a:ext uri="{FF2B5EF4-FFF2-40B4-BE49-F238E27FC236}">
                    <a16:creationId xmlns:a16="http://schemas.microsoft.com/office/drawing/2014/main" id="{EF78E31B-B2F0-5985-2A52-64EA569275CF}"/>
                  </a:ext>
                </a:extLst>
              </p:cNvPr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1905;p30">
                <a:extLst>
                  <a:ext uri="{FF2B5EF4-FFF2-40B4-BE49-F238E27FC236}">
                    <a16:creationId xmlns:a16="http://schemas.microsoft.com/office/drawing/2014/main" id="{763232BA-3300-4E25-31D6-39421BFA9BBD}"/>
                  </a:ext>
                </a:extLst>
              </p:cNvPr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1906;p30">
                <a:extLst>
                  <a:ext uri="{FF2B5EF4-FFF2-40B4-BE49-F238E27FC236}">
                    <a16:creationId xmlns:a16="http://schemas.microsoft.com/office/drawing/2014/main" id="{F10016DF-6379-0810-489C-B6058B996FC2}"/>
                  </a:ext>
                </a:extLst>
              </p:cNvPr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8" name="Google Shape;1907;p30">
                <a:extLst>
                  <a:ext uri="{FF2B5EF4-FFF2-40B4-BE49-F238E27FC236}">
                    <a16:creationId xmlns:a16="http://schemas.microsoft.com/office/drawing/2014/main" id="{F9220EE0-5859-F198-EA82-AAA8520620B0}"/>
                  </a:ext>
                </a:extLst>
              </p:cNvPr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3" name="Google Shape;1908;p30">
              <a:extLst>
                <a:ext uri="{FF2B5EF4-FFF2-40B4-BE49-F238E27FC236}">
                  <a16:creationId xmlns:a16="http://schemas.microsoft.com/office/drawing/2014/main" id="{F2E9D584-F438-1550-6662-9DC295DAEAA7}"/>
                </a:ext>
              </a:extLst>
            </p:cNvPr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592" name="Google Shape;1909;p30">
                <a:extLst>
                  <a:ext uri="{FF2B5EF4-FFF2-40B4-BE49-F238E27FC236}">
                    <a16:creationId xmlns:a16="http://schemas.microsoft.com/office/drawing/2014/main" id="{CF559028-58FD-98BB-DBE6-BA7A01A61541}"/>
                  </a:ext>
                </a:extLst>
              </p:cNvPr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1910;p30">
                <a:extLst>
                  <a:ext uri="{FF2B5EF4-FFF2-40B4-BE49-F238E27FC236}">
                    <a16:creationId xmlns:a16="http://schemas.microsoft.com/office/drawing/2014/main" id="{2EF34C77-E316-C1F0-8E37-C693F5225C58}"/>
                  </a:ext>
                </a:extLst>
              </p:cNvPr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8" name="Google Shape;1911;p30">
                <a:extLst>
                  <a:ext uri="{FF2B5EF4-FFF2-40B4-BE49-F238E27FC236}">
                    <a16:creationId xmlns:a16="http://schemas.microsoft.com/office/drawing/2014/main" id="{04FA89F7-DBE9-ED59-72E2-1FC8D458E5BD}"/>
                  </a:ext>
                </a:extLst>
              </p:cNvPr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9" name="Google Shape;1912;p30">
                <a:extLst>
                  <a:ext uri="{FF2B5EF4-FFF2-40B4-BE49-F238E27FC236}">
                    <a16:creationId xmlns:a16="http://schemas.microsoft.com/office/drawing/2014/main" id="{51A19166-8DD2-090A-F9FE-114D7F99A36D}"/>
                  </a:ext>
                </a:extLst>
              </p:cNvPr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0" name="Google Shape;1913;p30">
                <a:extLst>
                  <a:ext uri="{FF2B5EF4-FFF2-40B4-BE49-F238E27FC236}">
                    <a16:creationId xmlns:a16="http://schemas.microsoft.com/office/drawing/2014/main" id="{5FE7C220-2F88-5C23-8105-0C70ACC29982}"/>
                  </a:ext>
                </a:extLst>
              </p:cNvPr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1" name="Google Shape;1914;p30">
                <a:extLst>
                  <a:ext uri="{FF2B5EF4-FFF2-40B4-BE49-F238E27FC236}">
                    <a16:creationId xmlns:a16="http://schemas.microsoft.com/office/drawing/2014/main" id="{E13C2265-CCAE-C395-06D7-4A40793B6588}"/>
                  </a:ext>
                </a:extLst>
              </p:cNvPr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2" name="Google Shape;1915;p30">
                <a:extLst>
                  <a:ext uri="{FF2B5EF4-FFF2-40B4-BE49-F238E27FC236}">
                    <a16:creationId xmlns:a16="http://schemas.microsoft.com/office/drawing/2014/main" id="{00C2D2B1-7DFA-D115-4275-1FF517FC0FDA}"/>
                  </a:ext>
                </a:extLst>
              </p:cNvPr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3" name="Google Shape;1916;p30">
                <a:extLst>
                  <a:ext uri="{FF2B5EF4-FFF2-40B4-BE49-F238E27FC236}">
                    <a16:creationId xmlns:a16="http://schemas.microsoft.com/office/drawing/2014/main" id="{51C4D363-9EF0-0AA4-66CC-E8DA57D2D2CC}"/>
                  </a:ext>
                </a:extLst>
              </p:cNvPr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4" name="Google Shape;1917;p30">
                <a:extLst>
                  <a:ext uri="{FF2B5EF4-FFF2-40B4-BE49-F238E27FC236}">
                    <a16:creationId xmlns:a16="http://schemas.microsoft.com/office/drawing/2014/main" id="{15A86C05-2A7E-6AEF-35F9-55F92957A27D}"/>
                  </a:ext>
                </a:extLst>
              </p:cNvPr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1918;p30">
                <a:extLst>
                  <a:ext uri="{FF2B5EF4-FFF2-40B4-BE49-F238E27FC236}">
                    <a16:creationId xmlns:a16="http://schemas.microsoft.com/office/drawing/2014/main" id="{2E263A97-27AA-C798-95CA-D3F3B9DFE24E}"/>
                  </a:ext>
                </a:extLst>
              </p:cNvPr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6" name="Google Shape;1919;p30">
                <a:extLst>
                  <a:ext uri="{FF2B5EF4-FFF2-40B4-BE49-F238E27FC236}">
                    <a16:creationId xmlns:a16="http://schemas.microsoft.com/office/drawing/2014/main" id="{F146D936-B08C-DFE8-8CBD-B6EFB2BF7ABF}"/>
                  </a:ext>
                </a:extLst>
              </p:cNvPr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7" name="Google Shape;1920;p30">
                <a:extLst>
                  <a:ext uri="{FF2B5EF4-FFF2-40B4-BE49-F238E27FC236}">
                    <a16:creationId xmlns:a16="http://schemas.microsoft.com/office/drawing/2014/main" id="{0E25CA63-1120-9734-7A33-45A64A0F55C0}"/>
                  </a:ext>
                </a:extLst>
              </p:cNvPr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8" name="Google Shape;1921;p30">
                <a:extLst>
                  <a:ext uri="{FF2B5EF4-FFF2-40B4-BE49-F238E27FC236}">
                    <a16:creationId xmlns:a16="http://schemas.microsoft.com/office/drawing/2014/main" id="{9D41CAE6-4109-7911-0FD6-FF9FEF0B3FF3}"/>
                  </a:ext>
                </a:extLst>
              </p:cNvPr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9" name="Google Shape;1922;p30">
                <a:extLst>
                  <a:ext uri="{FF2B5EF4-FFF2-40B4-BE49-F238E27FC236}">
                    <a16:creationId xmlns:a16="http://schemas.microsoft.com/office/drawing/2014/main" id="{C9639783-3E87-24A1-9B64-AF950F956CC0}"/>
                  </a:ext>
                </a:extLst>
              </p:cNvPr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0" name="Google Shape;1923;p30">
                <a:extLst>
                  <a:ext uri="{FF2B5EF4-FFF2-40B4-BE49-F238E27FC236}">
                    <a16:creationId xmlns:a16="http://schemas.microsoft.com/office/drawing/2014/main" id="{975998E8-A130-E27A-402F-449162B62ACA}"/>
                  </a:ext>
                </a:extLst>
              </p:cNvPr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1" name="Google Shape;1924;p30">
                <a:extLst>
                  <a:ext uri="{FF2B5EF4-FFF2-40B4-BE49-F238E27FC236}">
                    <a16:creationId xmlns:a16="http://schemas.microsoft.com/office/drawing/2014/main" id="{C58A5826-095F-E565-9994-235662DAC526}"/>
                  </a:ext>
                </a:extLst>
              </p:cNvPr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2" name="Google Shape;1925;p30">
                <a:extLst>
                  <a:ext uri="{FF2B5EF4-FFF2-40B4-BE49-F238E27FC236}">
                    <a16:creationId xmlns:a16="http://schemas.microsoft.com/office/drawing/2014/main" id="{4C46AEDD-BDA0-16B9-20BD-754100C36491}"/>
                  </a:ext>
                </a:extLst>
              </p:cNvPr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54" name="Google Shape;1926;p30">
              <a:extLst>
                <a:ext uri="{FF2B5EF4-FFF2-40B4-BE49-F238E27FC236}">
                  <a16:creationId xmlns:a16="http://schemas.microsoft.com/office/drawing/2014/main" id="{C543FE1F-11B6-FEA5-36FA-AC57153E7F9D}"/>
                </a:ext>
              </a:extLst>
            </p:cNvPr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1927;p30">
              <a:extLst>
                <a:ext uri="{FF2B5EF4-FFF2-40B4-BE49-F238E27FC236}">
                  <a16:creationId xmlns:a16="http://schemas.microsoft.com/office/drawing/2014/main" id="{3BD8C1BE-3B00-E770-8274-C9712E2084AA}"/>
                </a:ext>
              </a:extLst>
            </p:cNvPr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1928;p30">
              <a:extLst>
                <a:ext uri="{FF2B5EF4-FFF2-40B4-BE49-F238E27FC236}">
                  <a16:creationId xmlns:a16="http://schemas.microsoft.com/office/drawing/2014/main" id="{37B1E39D-ED43-AB4A-5AC1-07086EE04E63}"/>
                </a:ext>
              </a:extLst>
            </p:cNvPr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1929;p30">
              <a:extLst>
                <a:ext uri="{FF2B5EF4-FFF2-40B4-BE49-F238E27FC236}">
                  <a16:creationId xmlns:a16="http://schemas.microsoft.com/office/drawing/2014/main" id="{48A140F0-5D0F-EF42-A197-1CAD91D92E12}"/>
                </a:ext>
              </a:extLst>
            </p:cNvPr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1930;p30">
              <a:extLst>
                <a:ext uri="{FF2B5EF4-FFF2-40B4-BE49-F238E27FC236}">
                  <a16:creationId xmlns:a16="http://schemas.microsoft.com/office/drawing/2014/main" id="{7B00A4C2-6FD0-16B6-B5CF-50BCA98C10C6}"/>
                </a:ext>
              </a:extLst>
            </p:cNvPr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1931;p30">
              <a:extLst>
                <a:ext uri="{FF2B5EF4-FFF2-40B4-BE49-F238E27FC236}">
                  <a16:creationId xmlns:a16="http://schemas.microsoft.com/office/drawing/2014/main" id="{9B4EFE20-A888-190E-0BE1-F1166590EC64}"/>
                </a:ext>
              </a:extLst>
            </p:cNvPr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1932;p30">
              <a:extLst>
                <a:ext uri="{FF2B5EF4-FFF2-40B4-BE49-F238E27FC236}">
                  <a16:creationId xmlns:a16="http://schemas.microsoft.com/office/drawing/2014/main" id="{B3237F74-9741-5C5C-91E7-FB52BCB21220}"/>
                </a:ext>
              </a:extLst>
            </p:cNvPr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1933;p30">
              <a:extLst>
                <a:ext uri="{FF2B5EF4-FFF2-40B4-BE49-F238E27FC236}">
                  <a16:creationId xmlns:a16="http://schemas.microsoft.com/office/drawing/2014/main" id="{0B3D0C4E-E9BE-7D66-1B06-FC08F997C01A}"/>
                </a:ext>
              </a:extLst>
            </p:cNvPr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1934;p30">
              <a:extLst>
                <a:ext uri="{FF2B5EF4-FFF2-40B4-BE49-F238E27FC236}">
                  <a16:creationId xmlns:a16="http://schemas.microsoft.com/office/drawing/2014/main" id="{006DF817-B9DF-0B89-C198-5215DD2E8872}"/>
                </a:ext>
              </a:extLst>
            </p:cNvPr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1935;p30">
              <a:extLst>
                <a:ext uri="{FF2B5EF4-FFF2-40B4-BE49-F238E27FC236}">
                  <a16:creationId xmlns:a16="http://schemas.microsoft.com/office/drawing/2014/main" id="{AB2A4334-0EDC-BDF7-0826-B60D9711CAFE}"/>
                </a:ext>
              </a:extLst>
            </p:cNvPr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1936;p30">
              <a:extLst>
                <a:ext uri="{FF2B5EF4-FFF2-40B4-BE49-F238E27FC236}">
                  <a16:creationId xmlns:a16="http://schemas.microsoft.com/office/drawing/2014/main" id="{4260C7EF-2CFC-44D8-2304-BA6B79369B57}"/>
                </a:ext>
              </a:extLst>
            </p:cNvPr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1937;p30">
              <a:extLst>
                <a:ext uri="{FF2B5EF4-FFF2-40B4-BE49-F238E27FC236}">
                  <a16:creationId xmlns:a16="http://schemas.microsoft.com/office/drawing/2014/main" id="{7970D7AC-C39E-2561-BBEF-F547014FB916}"/>
                </a:ext>
              </a:extLst>
            </p:cNvPr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1938;p30">
              <a:extLst>
                <a:ext uri="{FF2B5EF4-FFF2-40B4-BE49-F238E27FC236}">
                  <a16:creationId xmlns:a16="http://schemas.microsoft.com/office/drawing/2014/main" id="{E3B2E954-68B8-B785-6251-D3B499A0AA77}"/>
                </a:ext>
              </a:extLst>
            </p:cNvPr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1939;p30">
              <a:extLst>
                <a:ext uri="{FF2B5EF4-FFF2-40B4-BE49-F238E27FC236}">
                  <a16:creationId xmlns:a16="http://schemas.microsoft.com/office/drawing/2014/main" id="{30A93962-DAE1-79C5-8C7B-A3B3A46E4659}"/>
                </a:ext>
              </a:extLst>
            </p:cNvPr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1940;p30">
              <a:extLst>
                <a:ext uri="{FF2B5EF4-FFF2-40B4-BE49-F238E27FC236}">
                  <a16:creationId xmlns:a16="http://schemas.microsoft.com/office/drawing/2014/main" id="{2CFEB099-F48B-8096-7D8D-064524FBC6D3}"/>
                </a:ext>
              </a:extLst>
            </p:cNvPr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1941;p30">
              <a:extLst>
                <a:ext uri="{FF2B5EF4-FFF2-40B4-BE49-F238E27FC236}">
                  <a16:creationId xmlns:a16="http://schemas.microsoft.com/office/drawing/2014/main" id="{644947FD-37B0-9B0B-2D50-E5BB9C998080}"/>
                </a:ext>
              </a:extLst>
            </p:cNvPr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1942;p30">
              <a:extLst>
                <a:ext uri="{FF2B5EF4-FFF2-40B4-BE49-F238E27FC236}">
                  <a16:creationId xmlns:a16="http://schemas.microsoft.com/office/drawing/2014/main" id="{BAE750EA-B019-22B5-7940-87D60915CF49}"/>
                </a:ext>
              </a:extLst>
            </p:cNvPr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1943;p30">
              <a:extLst>
                <a:ext uri="{FF2B5EF4-FFF2-40B4-BE49-F238E27FC236}">
                  <a16:creationId xmlns:a16="http://schemas.microsoft.com/office/drawing/2014/main" id="{E4F0DDCB-193C-48A7-8A9C-874866598705}"/>
                </a:ext>
              </a:extLst>
            </p:cNvPr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1944;p30">
              <a:extLst>
                <a:ext uri="{FF2B5EF4-FFF2-40B4-BE49-F238E27FC236}">
                  <a16:creationId xmlns:a16="http://schemas.microsoft.com/office/drawing/2014/main" id="{F73CA6F4-B95B-B224-3500-2BFCCFBFCD29}"/>
                </a:ext>
              </a:extLst>
            </p:cNvPr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1945;p30">
              <a:extLst>
                <a:ext uri="{FF2B5EF4-FFF2-40B4-BE49-F238E27FC236}">
                  <a16:creationId xmlns:a16="http://schemas.microsoft.com/office/drawing/2014/main" id="{7A8FFFCD-B383-3145-5979-092B098FB47D}"/>
                </a:ext>
              </a:extLst>
            </p:cNvPr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1946;p30">
              <a:extLst>
                <a:ext uri="{FF2B5EF4-FFF2-40B4-BE49-F238E27FC236}">
                  <a16:creationId xmlns:a16="http://schemas.microsoft.com/office/drawing/2014/main" id="{E7F57D08-58C4-2AE7-2F60-139902F1465C}"/>
                </a:ext>
              </a:extLst>
            </p:cNvPr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1947;p30">
              <a:extLst>
                <a:ext uri="{FF2B5EF4-FFF2-40B4-BE49-F238E27FC236}">
                  <a16:creationId xmlns:a16="http://schemas.microsoft.com/office/drawing/2014/main" id="{7FAACDE4-31F3-1F17-5E28-F673002AE056}"/>
                </a:ext>
              </a:extLst>
            </p:cNvPr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1948;p30">
              <a:extLst>
                <a:ext uri="{FF2B5EF4-FFF2-40B4-BE49-F238E27FC236}">
                  <a16:creationId xmlns:a16="http://schemas.microsoft.com/office/drawing/2014/main" id="{57C1DEF8-AF47-B54E-FE9A-AE788CABAC12}"/>
                </a:ext>
              </a:extLst>
            </p:cNvPr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1949;p30">
              <a:extLst>
                <a:ext uri="{FF2B5EF4-FFF2-40B4-BE49-F238E27FC236}">
                  <a16:creationId xmlns:a16="http://schemas.microsoft.com/office/drawing/2014/main" id="{E935A13C-A1C7-5A18-DC5D-5EB1040F564F}"/>
                </a:ext>
              </a:extLst>
            </p:cNvPr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1950;p30">
              <a:extLst>
                <a:ext uri="{FF2B5EF4-FFF2-40B4-BE49-F238E27FC236}">
                  <a16:creationId xmlns:a16="http://schemas.microsoft.com/office/drawing/2014/main" id="{6DC72A7A-4C2C-FAE2-D926-2418750631E1}"/>
                </a:ext>
              </a:extLst>
            </p:cNvPr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1951;p30">
              <a:extLst>
                <a:ext uri="{FF2B5EF4-FFF2-40B4-BE49-F238E27FC236}">
                  <a16:creationId xmlns:a16="http://schemas.microsoft.com/office/drawing/2014/main" id="{DB0E6BF1-DB62-7F8C-DE05-7211E712E40E}"/>
                </a:ext>
              </a:extLst>
            </p:cNvPr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1952;p30">
              <a:extLst>
                <a:ext uri="{FF2B5EF4-FFF2-40B4-BE49-F238E27FC236}">
                  <a16:creationId xmlns:a16="http://schemas.microsoft.com/office/drawing/2014/main" id="{F7476248-620C-E8C4-8D4F-E60A474A620C}"/>
                </a:ext>
              </a:extLst>
            </p:cNvPr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1953;p30">
              <a:extLst>
                <a:ext uri="{FF2B5EF4-FFF2-40B4-BE49-F238E27FC236}">
                  <a16:creationId xmlns:a16="http://schemas.microsoft.com/office/drawing/2014/main" id="{272BFD28-257F-B3F7-9A9A-5AFDDCB9E85E}"/>
                </a:ext>
              </a:extLst>
            </p:cNvPr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1954;p30">
              <a:extLst>
                <a:ext uri="{FF2B5EF4-FFF2-40B4-BE49-F238E27FC236}">
                  <a16:creationId xmlns:a16="http://schemas.microsoft.com/office/drawing/2014/main" id="{06769DB7-43DC-BDD1-BD6F-9D21153D2EED}"/>
                </a:ext>
              </a:extLst>
            </p:cNvPr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1955;p30">
              <a:extLst>
                <a:ext uri="{FF2B5EF4-FFF2-40B4-BE49-F238E27FC236}">
                  <a16:creationId xmlns:a16="http://schemas.microsoft.com/office/drawing/2014/main" id="{C77BFA6A-CF08-AE53-F908-6AC3317D012F}"/>
                </a:ext>
              </a:extLst>
            </p:cNvPr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466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49" y="896112"/>
            <a:ext cx="5397375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Official Object Relational Mapper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EF Core </a:t>
            </a:r>
            <a:r>
              <a:rPr lang="en"/>
              <a:t>is an open source </a:t>
            </a:r>
            <a:r>
              <a:rPr lang="en" b="1"/>
              <a:t>ORM</a:t>
            </a:r>
            <a:r>
              <a:rPr lang="en"/>
              <a:t> library with APIs that make is easy for use to interact with our database while writing code. </a:t>
            </a:r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Benefits</a:t>
            </a:r>
            <a:endParaRPr b="1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Increases productivity while eliminating repeating code and allowing you to connect to many data stores while retaining a consistent code base. </a:t>
            </a:r>
            <a:endParaRPr/>
          </a:p>
        </p:txBody>
      </p:sp>
      <p:sp>
        <p:nvSpPr>
          <p:cNvPr id="173" name="Google Shape;173;p20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accent1"/>
                </a:highlight>
              </a:rPr>
              <a:t>Enterprise Ready</a:t>
            </a:r>
            <a:endParaRPr b="1">
              <a:highlight>
                <a:schemeClr val="accent1"/>
              </a:highlight>
            </a:endParaRPr>
          </a:p>
          <a:p>
            <a:pPr marL="0" lvl="0" indent="0">
              <a:buNone/>
            </a:pPr>
            <a:r>
              <a:rPr lang="en-US"/>
              <a:t>EF Core is used in millions of applications and is stable, robust,  and high-performance enough to handle extreme workloads applications.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 uiExpand="1" build="p"/>
      <p:bldP spid="172" grpId="0" uiExpand="1" build="p"/>
      <p:bldP spid="173" grpId="0" uiExpand="1" build="p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Section Overview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>
                <a:effectLst/>
              </a:rPr>
              <a:t>EF Core - Additional Features and Considerations</a:t>
            </a:r>
          </a:p>
          <a:p>
            <a:endParaRPr lang="en-US" dirty="0">
              <a:effectLst/>
            </a:endParaRPr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5DA6D78-2C85-58C8-808B-B97FEE45B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ASP.NET Core and EF Core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662FC2-EBAE-8167-94B7-724A7F03F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ASP.NET Core and EF Core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09232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Overriding Save Changes</a:t>
            </a:r>
          </a:p>
          <a:p>
            <a:r>
              <a:rPr lang="en-US" dirty="0"/>
              <a:t>Configurations – Annotations vs. Fluent API</a:t>
            </a:r>
          </a:p>
          <a:p>
            <a:r>
              <a:rPr lang="en-US" dirty="0"/>
              <a:t>Database transaction support</a:t>
            </a:r>
          </a:p>
          <a:p>
            <a:r>
              <a:rPr lang="en-US" dirty="0"/>
              <a:t>Database connection resiliency</a:t>
            </a:r>
          </a:p>
          <a:p>
            <a:r>
              <a:rPr lang="en-US" dirty="0"/>
              <a:t>Global query filters</a:t>
            </a:r>
          </a:p>
          <a:p>
            <a:r>
              <a:rPr lang="en-US" dirty="0"/>
              <a:t>Temporal table support</a:t>
            </a:r>
          </a:p>
          <a:p>
            <a:r>
              <a:rPr lang="en-US"/>
              <a:t>Handling data </a:t>
            </a:r>
            <a:r>
              <a:rPr lang="en-US" dirty="0"/>
              <a:t>concurrency issues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81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6356350" y="78703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86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43465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Concurrency Conflicts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Databases are used concurrently by multiple application instances, performing modifications to data independently of each other. </a:t>
            </a:r>
          </a:p>
          <a:p>
            <a:r>
              <a:rPr lang="en-US" dirty="0"/>
              <a:t>When the same record gets modified by different instances, inconsistencies and data corruption can occur. </a:t>
            </a:r>
          </a:p>
          <a:p>
            <a:r>
              <a:rPr lang="en-US" dirty="0"/>
              <a:t>EF Core assumes that concurrency conflicts are relatively rare. This is called  </a:t>
            </a:r>
            <a:r>
              <a:rPr lang="en-US" i="1" dirty="0"/>
              <a:t>optimistic concurrency.</a:t>
            </a:r>
            <a:br>
              <a:rPr lang="en-US" dirty="0"/>
            </a:br>
            <a:endParaRPr lang="en-US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7045325" y="6282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4837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43465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Concurrency Conflicts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Optimistic concurrency is implemented by configuring a property as a </a:t>
            </a:r>
            <a:r>
              <a:rPr lang="en-US" i="1" dirty="0"/>
              <a:t>concurrency token</a:t>
            </a:r>
            <a:r>
              <a:rPr lang="en-US" dirty="0"/>
              <a:t>. </a:t>
            </a:r>
          </a:p>
          <a:p>
            <a:r>
              <a:rPr lang="en-US" dirty="0"/>
              <a:t>This token is loaded and tracked when an entity is queried and compared against the original value read by EF Core, after an update or delete operation.</a:t>
            </a:r>
          </a:p>
          <a:p>
            <a:r>
              <a:rPr lang="en-US" dirty="0"/>
              <a:t>SQL Server implements </a:t>
            </a:r>
            <a:r>
              <a:rPr lang="en-US" b="1" i="1" dirty="0" err="1"/>
              <a:t>rowversion</a:t>
            </a:r>
            <a:r>
              <a:rPr lang="en-US" b="1" i="1" dirty="0"/>
              <a:t> </a:t>
            </a:r>
            <a:r>
              <a:rPr lang="en-US" dirty="0"/>
              <a:t>to check for the record versions.</a:t>
            </a:r>
          </a:p>
          <a:p>
            <a:r>
              <a:rPr lang="en-US" dirty="0"/>
              <a:t>SQLite has no native support and has to be managed by application code. 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83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7045325" y="6282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551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43465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Concurrency Conflicts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Pessimistic concurrency will have you lock the record before attempting to modify</a:t>
            </a:r>
          </a:p>
          <a:p>
            <a:r>
              <a:rPr lang="en-US" dirty="0"/>
              <a:t>This involves use a </a:t>
            </a:r>
            <a:r>
              <a:rPr lang="en-US" b="1" dirty="0"/>
              <a:t>lock object </a:t>
            </a:r>
            <a:r>
              <a:rPr lang="en-US" dirty="0"/>
              <a:t>or </a:t>
            </a:r>
            <a:r>
              <a:rPr lang="en-US" b="1" dirty="0"/>
              <a:t>Semaphore</a:t>
            </a:r>
            <a:r>
              <a:rPr lang="en-US" dirty="0"/>
              <a:t> (for async operations)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84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7045325" y="6282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2004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43465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Global Filters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Global query filters are predicates applied to all entities in a data model. </a:t>
            </a:r>
          </a:p>
          <a:p>
            <a:r>
              <a:rPr lang="en-US" dirty="0"/>
              <a:t>EF Core can be configured to apply this predicate all LINQ queries involving records of those Entity Types and referenced records indirectly through </a:t>
            </a:r>
            <a:r>
              <a:rPr lang="en-US" b="1" dirty="0"/>
              <a:t>Include()</a:t>
            </a:r>
            <a:r>
              <a:rPr lang="en-US" dirty="0"/>
              <a:t> statements and navigation properties. </a:t>
            </a:r>
          </a:p>
          <a:p>
            <a:r>
              <a:rPr lang="en-US" dirty="0"/>
              <a:t>Common usage includes </a:t>
            </a:r>
            <a:r>
              <a:rPr lang="en-US" b="1" dirty="0"/>
              <a:t>soft deletes </a:t>
            </a:r>
            <a:r>
              <a:rPr lang="en-US" dirty="0"/>
              <a:t>and </a:t>
            </a:r>
            <a:r>
              <a:rPr lang="en-US" b="1" dirty="0"/>
              <a:t>multi-tenant</a:t>
            </a:r>
            <a:r>
              <a:rPr lang="en-US" dirty="0"/>
              <a:t> applications.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85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7045325" y="6282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1003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43465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EF Core Converters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Value converters allow property values to be converted when read from or written to the database. </a:t>
            </a:r>
          </a:p>
          <a:p>
            <a:r>
              <a:rPr lang="en-US" dirty="0"/>
              <a:t>This conversion can be used to: </a:t>
            </a:r>
          </a:p>
          <a:p>
            <a:pPr lvl="1"/>
            <a:r>
              <a:rPr lang="en-US" dirty="0"/>
              <a:t>Encrypt strings </a:t>
            </a:r>
          </a:p>
          <a:p>
            <a:pPr lvl="1"/>
            <a:r>
              <a:rPr lang="en-US" dirty="0"/>
              <a:t>Convert </a:t>
            </a:r>
            <a:r>
              <a:rPr lang="en-US" b="1" dirty="0" err="1"/>
              <a:t>enum</a:t>
            </a:r>
            <a:r>
              <a:rPr lang="en-US" b="1" dirty="0"/>
              <a:t> values </a:t>
            </a:r>
            <a:r>
              <a:rPr lang="en-US" dirty="0"/>
              <a:t>to and from strings</a:t>
            </a:r>
          </a:p>
          <a:p>
            <a:pPr marL="114300" indent="0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86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7045325" y="6282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8283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43465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Owned Entity Types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EF Core allows you to associate complex types or model entity types that may appear as navigation properties but are not. </a:t>
            </a:r>
          </a:p>
          <a:p>
            <a:r>
              <a:rPr lang="en-US" dirty="0"/>
              <a:t>These are called </a:t>
            </a:r>
            <a:r>
              <a:rPr lang="en-US" i="1" dirty="0"/>
              <a:t>owned entity types</a:t>
            </a:r>
            <a:r>
              <a:rPr lang="en-US" dirty="0"/>
              <a:t>. The entity containing an owned entity type is its </a:t>
            </a:r>
            <a:r>
              <a:rPr lang="en-US" i="1" dirty="0"/>
              <a:t>owner</a:t>
            </a:r>
            <a:r>
              <a:rPr lang="en-US" dirty="0"/>
              <a:t>.</a:t>
            </a:r>
          </a:p>
          <a:p>
            <a:r>
              <a:rPr lang="en-US" dirty="0"/>
              <a:t>Use [Owned] attribute or the </a:t>
            </a:r>
            <a:r>
              <a:rPr lang="en-US" dirty="0" err="1"/>
              <a:t>OwnsOne</a:t>
            </a:r>
            <a:r>
              <a:rPr lang="en-US"/>
              <a:t> configuration method.</a:t>
            </a:r>
            <a:br>
              <a:rPr lang="en-US" dirty="0"/>
            </a:br>
            <a:endParaRPr lang="en-US"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87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7045325" y="6282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367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DA6D78-2C85-58C8-808B-B97FEE45B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ASP.NET Core and EF Core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662FC2-EBAE-8167-94B7-724A7F03F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solidFill>
            <a:srgbClr val="F7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ASP.NET Core and EF Core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33312B8-514D-95EF-3B14-A1412767F7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oogle Shape;2623;p47">
            <a:extLst>
              <a:ext uri="{FF2B5EF4-FFF2-40B4-BE49-F238E27FC236}">
                <a16:creationId xmlns:a16="http://schemas.microsoft.com/office/drawing/2014/main" id="{7BB09970-339F-9EE3-7CD4-4C702C641900}"/>
              </a:ext>
            </a:extLst>
          </p:cNvPr>
          <p:cNvGrpSpPr/>
          <p:nvPr/>
        </p:nvGrpSpPr>
        <p:grpSpPr>
          <a:xfrm>
            <a:off x="6086129" y="992807"/>
            <a:ext cx="2650108" cy="2678619"/>
            <a:chOff x="1926580" y="602477"/>
            <a:chExt cx="4456273" cy="4762466"/>
          </a:xfrm>
        </p:grpSpPr>
        <p:sp>
          <p:nvSpPr>
            <p:cNvPr id="7" name="Google Shape;2624;p47">
              <a:extLst>
                <a:ext uri="{FF2B5EF4-FFF2-40B4-BE49-F238E27FC236}">
                  <a16:creationId xmlns:a16="http://schemas.microsoft.com/office/drawing/2014/main" id="{7A6F9647-5581-2E86-0206-4A8F8FC37CD6}"/>
                </a:ext>
              </a:extLst>
            </p:cNvPr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625;p47">
              <a:extLst>
                <a:ext uri="{FF2B5EF4-FFF2-40B4-BE49-F238E27FC236}">
                  <a16:creationId xmlns:a16="http://schemas.microsoft.com/office/drawing/2014/main" id="{6036D37D-511B-21B2-ECF9-2745BD1249C4}"/>
                </a:ext>
              </a:extLst>
            </p:cNvPr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2626;p47">
              <a:extLst>
                <a:ext uri="{FF2B5EF4-FFF2-40B4-BE49-F238E27FC236}">
                  <a16:creationId xmlns:a16="http://schemas.microsoft.com/office/drawing/2014/main" id="{90C2D6B5-B337-9285-94D2-F2074B7A6EBD}"/>
                </a:ext>
              </a:extLst>
            </p:cNvPr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2627;p47">
              <a:extLst>
                <a:ext uri="{FF2B5EF4-FFF2-40B4-BE49-F238E27FC236}">
                  <a16:creationId xmlns:a16="http://schemas.microsoft.com/office/drawing/2014/main" id="{C4B25B0B-35A6-D692-E771-F415B9758EE0}"/>
                </a:ext>
              </a:extLst>
            </p:cNvPr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2628;p47">
              <a:extLst>
                <a:ext uri="{FF2B5EF4-FFF2-40B4-BE49-F238E27FC236}">
                  <a16:creationId xmlns:a16="http://schemas.microsoft.com/office/drawing/2014/main" id="{2278856D-6B25-1C4C-24B4-1D810CFA369E}"/>
                </a:ext>
              </a:extLst>
            </p:cNvPr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629;p47">
              <a:extLst>
                <a:ext uri="{FF2B5EF4-FFF2-40B4-BE49-F238E27FC236}">
                  <a16:creationId xmlns:a16="http://schemas.microsoft.com/office/drawing/2014/main" id="{C9E4F894-84C4-75E5-F3A9-4BB263445673}"/>
                </a:ext>
              </a:extLst>
            </p:cNvPr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2630;p47">
              <a:extLst>
                <a:ext uri="{FF2B5EF4-FFF2-40B4-BE49-F238E27FC236}">
                  <a16:creationId xmlns:a16="http://schemas.microsoft.com/office/drawing/2014/main" id="{1EA3CC64-B7F3-2265-1C63-92DFA7C68210}"/>
                </a:ext>
              </a:extLst>
            </p:cNvPr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2631;p47">
              <a:extLst>
                <a:ext uri="{FF2B5EF4-FFF2-40B4-BE49-F238E27FC236}">
                  <a16:creationId xmlns:a16="http://schemas.microsoft.com/office/drawing/2014/main" id="{9AAE0036-42A4-3212-1DFD-3418957B30DD}"/>
                </a:ext>
              </a:extLst>
            </p:cNvPr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632;p47">
              <a:extLst>
                <a:ext uri="{FF2B5EF4-FFF2-40B4-BE49-F238E27FC236}">
                  <a16:creationId xmlns:a16="http://schemas.microsoft.com/office/drawing/2014/main" id="{63214C5B-F2A5-F5DB-1525-B66299EE7492}"/>
                </a:ext>
              </a:extLst>
            </p:cNvPr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2633;p47">
              <a:extLst>
                <a:ext uri="{FF2B5EF4-FFF2-40B4-BE49-F238E27FC236}">
                  <a16:creationId xmlns:a16="http://schemas.microsoft.com/office/drawing/2014/main" id="{1CAD2648-0EDD-DF1B-4588-21EFCCEC42BC}"/>
                </a:ext>
              </a:extLst>
            </p:cNvPr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2634;p47">
              <a:extLst>
                <a:ext uri="{FF2B5EF4-FFF2-40B4-BE49-F238E27FC236}">
                  <a16:creationId xmlns:a16="http://schemas.microsoft.com/office/drawing/2014/main" id="{F7B00EE1-CE67-D680-12E9-0A387C8F4CB8}"/>
                </a:ext>
              </a:extLst>
            </p:cNvPr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2635;p47">
              <a:extLst>
                <a:ext uri="{FF2B5EF4-FFF2-40B4-BE49-F238E27FC236}">
                  <a16:creationId xmlns:a16="http://schemas.microsoft.com/office/drawing/2014/main" id="{ED84BAB1-9ACE-D547-403D-42AE16FF2718}"/>
                </a:ext>
              </a:extLst>
            </p:cNvPr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636;p47">
              <a:extLst>
                <a:ext uri="{FF2B5EF4-FFF2-40B4-BE49-F238E27FC236}">
                  <a16:creationId xmlns:a16="http://schemas.microsoft.com/office/drawing/2014/main" id="{2928AFB5-0D7D-7127-CF34-2C286D1BE523}"/>
                </a:ext>
              </a:extLst>
            </p:cNvPr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637;p47">
              <a:extLst>
                <a:ext uri="{FF2B5EF4-FFF2-40B4-BE49-F238E27FC236}">
                  <a16:creationId xmlns:a16="http://schemas.microsoft.com/office/drawing/2014/main" id="{DE3C73A7-A6A3-AC54-2641-DC7AB2BB2717}"/>
                </a:ext>
              </a:extLst>
            </p:cNvPr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638;p47">
              <a:extLst>
                <a:ext uri="{FF2B5EF4-FFF2-40B4-BE49-F238E27FC236}">
                  <a16:creationId xmlns:a16="http://schemas.microsoft.com/office/drawing/2014/main" id="{9E108F18-79C7-2049-A829-DE2B8A411729}"/>
                </a:ext>
              </a:extLst>
            </p:cNvPr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639;p47">
              <a:extLst>
                <a:ext uri="{FF2B5EF4-FFF2-40B4-BE49-F238E27FC236}">
                  <a16:creationId xmlns:a16="http://schemas.microsoft.com/office/drawing/2014/main" id="{608370CD-CF2E-A268-BD3C-54E4381F1B06}"/>
                </a:ext>
              </a:extLst>
            </p:cNvPr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640;p47">
              <a:extLst>
                <a:ext uri="{FF2B5EF4-FFF2-40B4-BE49-F238E27FC236}">
                  <a16:creationId xmlns:a16="http://schemas.microsoft.com/office/drawing/2014/main" id="{60963736-2F5A-BE83-9F03-52D13F858A19}"/>
                </a:ext>
              </a:extLst>
            </p:cNvPr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641;p47">
              <a:extLst>
                <a:ext uri="{FF2B5EF4-FFF2-40B4-BE49-F238E27FC236}">
                  <a16:creationId xmlns:a16="http://schemas.microsoft.com/office/drawing/2014/main" id="{68345C34-7B74-05E4-47DF-92EDA391883B}"/>
                </a:ext>
              </a:extLst>
            </p:cNvPr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642;p47">
              <a:extLst>
                <a:ext uri="{FF2B5EF4-FFF2-40B4-BE49-F238E27FC236}">
                  <a16:creationId xmlns:a16="http://schemas.microsoft.com/office/drawing/2014/main" id="{406C0213-1B08-6D6F-7AD7-054DF7405764}"/>
                </a:ext>
              </a:extLst>
            </p:cNvPr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43;p47">
              <a:extLst>
                <a:ext uri="{FF2B5EF4-FFF2-40B4-BE49-F238E27FC236}">
                  <a16:creationId xmlns:a16="http://schemas.microsoft.com/office/drawing/2014/main" id="{5951AEF9-91FB-FA34-9D70-1FCEE568B499}"/>
                </a:ext>
              </a:extLst>
            </p:cNvPr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644;p47">
              <a:extLst>
                <a:ext uri="{FF2B5EF4-FFF2-40B4-BE49-F238E27FC236}">
                  <a16:creationId xmlns:a16="http://schemas.microsoft.com/office/drawing/2014/main" id="{2AFEEF5B-F46A-67B0-04E3-CE44321CF592}"/>
                </a:ext>
              </a:extLst>
            </p:cNvPr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645;p47">
              <a:extLst>
                <a:ext uri="{FF2B5EF4-FFF2-40B4-BE49-F238E27FC236}">
                  <a16:creationId xmlns:a16="http://schemas.microsoft.com/office/drawing/2014/main" id="{F4A6B418-9F59-AB4E-9381-6B4C98D3954D}"/>
                </a:ext>
              </a:extLst>
            </p:cNvPr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646;p47">
              <a:extLst>
                <a:ext uri="{FF2B5EF4-FFF2-40B4-BE49-F238E27FC236}">
                  <a16:creationId xmlns:a16="http://schemas.microsoft.com/office/drawing/2014/main" id="{3D408C6F-5E9B-7E9E-1D85-88C35F5C9017}"/>
                </a:ext>
              </a:extLst>
            </p:cNvPr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647;p47">
              <a:extLst>
                <a:ext uri="{FF2B5EF4-FFF2-40B4-BE49-F238E27FC236}">
                  <a16:creationId xmlns:a16="http://schemas.microsoft.com/office/drawing/2014/main" id="{BBB132A9-90FC-119F-DDCA-5051B2A4DE27}"/>
                </a:ext>
              </a:extLst>
            </p:cNvPr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2648;p47">
              <a:extLst>
                <a:ext uri="{FF2B5EF4-FFF2-40B4-BE49-F238E27FC236}">
                  <a16:creationId xmlns:a16="http://schemas.microsoft.com/office/drawing/2014/main" id="{BAE3D684-0D9E-B474-53D8-B73F86EA6559}"/>
                </a:ext>
              </a:extLst>
            </p:cNvPr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2649;p47">
              <a:extLst>
                <a:ext uri="{FF2B5EF4-FFF2-40B4-BE49-F238E27FC236}">
                  <a16:creationId xmlns:a16="http://schemas.microsoft.com/office/drawing/2014/main" id="{801D20F8-5888-FD39-513E-455CE4FA184C}"/>
                </a:ext>
              </a:extLst>
            </p:cNvPr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2650;p47">
              <a:extLst>
                <a:ext uri="{FF2B5EF4-FFF2-40B4-BE49-F238E27FC236}">
                  <a16:creationId xmlns:a16="http://schemas.microsoft.com/office/drawing/2014/main" id="{F4C5EF1A-D925-58C8-5B74-D42A39F52D41}"/>
                </a:ext>
              </a:extLst>
            </p:cNvPr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2651;p47">
              <a:extLst>
                <a:ext uri="{FF2B5EF4-FFF2-40B4-BE49-F238E27FC236}">
                  <a16:creationId xmlns:a16="http://schemas.microsoft.com/office/drawing/2014/main" id="{E5389A8A-4AA6-8831-95CD-E61469A0754F}"/>
                </a:ext>
              </a:extLst>
            </p:cNvPr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2652;p47">
              <a:extLst>
                <a:ext uri="{FF2B5EF4-FFF2-40B4-BE49-F238E27FC236}">
                  <a16:creationId xmlns:a16="http://schemas.microsoft.com/office/drawing/2014/main" id="{BDD6EE64-4C03-2CA0-456D-B12998F30429}"/>
                </a:ext>
              </a:extLst>
            </p:cNvPr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2653;p47">
              <a:extLst>
                <a:ext uri="{FF2B5EF4-FFF2-40B4-BE49-F238E27FC236}">
                  <a16:creationId xmlns:a16="http://schemas.microsoft.com/office/drawing/2014/main" id="{AADE3EC0-1B73-C625-404F-70D6FDA62CDA}"/>
                </a:ext>
              </a:extLst>
            </p:cNvPr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2654;p47">
              <a:extLst>
                <a:ext uri="{FF2B5EF4-FFF2-40B4-BE49-F238E27FC236}">
                  <a16:creationId xmlns:a16="http://schemas.microsoft.com/office/drawing/2014/main" id="{CCC079D4-A36C-E368-EFD3-B9C3BDFE3A3C}"/>
                </a:ext>
              </a:extLst>
            </p:cNvPr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2655;p47">
              <a:extLst>
                <a:ext uri="{FF2B5EF4-FFF2-40B4-BE49-F238E27FC236}">
                  <a16:creationId xmlns:a16="http://schemas.microsoft.com/office/drawing/2014/main" id="{65FE4038-7FC6-41EF-4801-A26BAE17C1E2}"/>
                </a:ext>
              </a:extLst>
            </p:cNvPr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2656;p47">
              <a:extLst>
                <a:ext uri="{FF2B5EF4-FFF2-40B4-BE49-F238E27FC236}">
                  <a16:creationId xmlns:a16="http://schemas.microsoft.com/office/drawing/2014/main" id="{D6B80253-D05C-3D81-D675-57A9AA907CC8}"/>
                </a:ext>
              </a:extLst>
            </p:cNvPr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2657;p47">
              <a:extLst>
                <a:ext uri="{FF2B5EF4-FFF2-40B4-BE49-F238E27FC236}">
                  <a16:creationId xmlns:a16="http://schemas.microsoft.com/office/drawing/2014/main" id="{E08E82ED-6B93-AA81-FE82-E447D69D296D}"/>
                </a:ext>
              </a:extLst>
            </p:cNvPr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2658;p47">
              <a:extLst>
                <a:ext uri="{FF2B5EF4-FFF2-40B4-BE49-F238E27FC236}">
                  <a16:creationId xmlns:a16="http://schemas.microsoft.com/office/drawing/2014/main" id="{6EF0150B-1284-5ABE-3F4C-280B51CE7482}"/>
                </a:ext>
              </a:extLst>
            </p:cNvPr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2659;p47">
              <a:extLst>
                <a:ext uri="{FF2B5EF4-FFF2-40B4-BE49-F238E27FC236}">
                  <a16:creationId xmlns:a16="http://schemas.microsoft.com/office/drawing/2014/main" id="{892029C9-4085-EC2A-5055-C0EFE01E2A30}"/>
                </a:ext>
              </a:extLst>
            </p:cNvPr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2660;p47">
              <a:extLst>
                <a:ext uri="{FF2B5EF4-FFF2-40B4-BE49-F238E27FC236}">
                  <a16:creationId xmlns:a16="http://schemas.microsoft.com/office/drawing/2014/main" id="{2770CBD6-77AF-AFE6-FFE3-674720D98700}"/>
                </a:ext>
              </a:extLst>
            </p:cNvPr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2661;p47">
              <a:extLst>
                <a:ext uri="{FF2B5EF4-FFF2-40B4-BE49-F238E27FC236}">
                  <a16:creationId xmlns:a16="http://schemas.microsoft.com/office/drawing/2014/main" id="{1B260749-4626-DBAF-8DB6-9E8ABE15960C}"/>
                </a:ext>
              </a:extLst>
            </p:cNvPr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2662;p47">
              <a:extLst>
                <a:ext uri="{FF2B5EF4-FFF2-40B4-BE49-F238E27FC236}">
                  <a16:creationId xmlns:a16="http://schemas.microsoft.com/office/drawing/2014/main" id="{781A419B-1DB3-F870-D8DD-18011842B32C}"/>
                </a:ext>
              </a:extLst>
            </p:cNvPr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2663;p47">
              <a:extLst>
                <a:ext uri="{FF2B5EF4-FFF2-40B4-BE49-F238E27FC236}">
                  <a16:creationId xmlns:a16="http://schemas.microsoft.com/office/drawing/2014/main" id="{3CFF03F0-2841-DF2E-6B90-485122B5B034}"/>
                </a:ext>
              </a:extLst>
            </p:cNvPr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2664;p47">
              <a:extLst>
                <a:ext uri="{FF2B5EF4-FFF2-40B4-BE49-F238E27FC236}">
                  <a16:creationId xmlns:a16="http://schemas.microsoft.com/office/drawing/2014/main" id="{EE1B947B-F174-5316-90D9-84AF7115C587}"/>
                </a:ext>
              </a:extLst>
            </p:cNvPr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2665;p47">
              <a:extLst>
                <a:ext uri="{FF2B5EF4-FFF2-40B4-BE49-F238E27FC236}">
                  <a16:creationId xmlns:a16="http://schemas.microsoft.com/office/drawing/2014/main" id="{E7C4B4ED-A26C-04C4-54F6-04C37965F494}"/>
                </a:ext>
              </a:extLst>
            </p:cNvPr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2666;p47">
              <a:extLst>
                <a:ext uri="{FF2B5EF4-FFF2-40B4-BE49-F238E27FC236}">
                  <a16:creationId xmlns:a16="http://schemas.microsoft.com/office/drawing/2014/main" id="{6004F6F9-F9B2-FDB6-9D63-24ED8A30C343}"/>
                </a:ext>
              </a:extLst>
            </p:cNvPr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2667;p47">
              <a:extLst>
                <a:ext uri="{FF2B5EF4-FFF2-40B4-BE49-F238E27FC236}">
                  <a16:creationId xmlns:a16="http://schemas.microsoft.com/office/drawing/2014/main" id="{B2F8BB2E-2D87-6A21-04AD-DDAAD034C46F}"/>
                </a:ext>
              </a:extLst>
            </p:cNvPr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2668;p47">
              <a:extLst>
                <a:ext uri="{FF2B5EF4-FFF2-40B4-BE49-F238E27FC236}">
                  <a16:creationId xmlns:a16="http://schemas.microsoft.com/office/drawing/2014/main" id="{F4D1767F-C72A-FD91-1B7A-2D7A911F0228}"/>
                </a:ext>
              </a:extLst>
            </p:cNvPr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2669;p47">
              <a:extLst>
                <a:ext uri="{FF2B5EF4-FFF2-40B4-BE49-F238E27FC236}">
                  <a16:creationId xmlns:a16="http://schemas.microsoft.com/office/drawing/2014/main" id="{F8B68FF2-BE17-FBE0-C265-2A63E1F60C15}"/>
                </a:ext>
              </a:extLst>
            </p:cNvPr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2670;p47">
              <a:extLst>
                <a:ext uri="{FF2B5EF4-FFF2-40B4-BE49-F238E27FC236}">
                  <a16:creationId xmlns:a16="http://schemas.microsoft.com/office/drawing/2014/main" id="{A9A0C54C-D6AD-6B8D-7C17-86A1A0563B4D}"/>
                </a:ext>
              </a:extLst>
            </p:cNvPr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2671;p47">
              <a:extLst>
                <a:ext uri="{FF2B5EF4-FFF2-40B4-BE49-F238E27FC236}">
                  <a16:creationId xmlns:a16="http://schemas.microsoft.com/office/drawing/2014/main" id="{6C1CDE6E-E5EA-EAEC-130C-00BD575DBD08}"/>
                </a:ext>
              </a:extLst>
            </p:cNvPr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2672;p47">
              <a:extLst>
                <a:ext uri="{FF2B5EF4-FFF2-40B4-BE49-F238E27FC236}">
                  <a16:creationId xmlns:a16="http://schemas.microsoft.com/office/drawing/2014/main" id="{0C25D21C-C688-041F-E851-6863A1FFBBED}"/>
                </a:ext>
              </a:extLst>
            </p:cNvPr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2673;p47">
              <a:extLst>
                <a:ext uri="{FF2B5EF4-FFF2-40B4-BE49-F238E27FC236}">
                  <a16:creationId xmlns:a16="http://schemas.microsoft.com/office/drawing/2014/main" id="{3AB5F781-AE4B-4532-0ACB-2E11B45D1A26}"/>
                </a:ext>
              </a:extLst>
            </p:cNvPr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2674;p47">
              <a:extLst>
                <a:ext uri="{FF2B5EF4-FFF2-40B4-BE49-F238E27FC236}">
                  <a16:creationId xmlns:a16="http://schemas.microsoft.com/office/drawing/2014/main" id="{F18CE351-9343-63FB-6594-1E586BD227E8}"/>
                </a:ext>
              </a:extLst>
            </p:cNvPr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2675;p47">
              <a:extLst>
                <a:ext uri="{FF2B5EF4-FFF2-40B4-BE49-F238E27FC236}">
                  <a16:creationId xmlns:a16="http://schemas.microsoft.com/office/drawing/2014/main" id="{2B914DF1-75BC-2300-C0CB-3C6CCB850062}"/>
                </a:ext>
              </a:extLst>
            </p:cNvPr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2676;p47">
              <a:extLst>
                <a:ext uri="{FF2B5EF4-FFF2-40B4-BE49-F238E27FC236}">
                  <a16:creationId xmlns:a16="http://schemas.microsoft.com/office/drawing/2014/main" id="{95DA5AA8-8550-79F3-7B3E-A3748C4974AF}"/>
                </a:ext>
              </a:extLst>
            </p:cNvPr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2677;p47">
              <a:extLst>
                <a:ext uri="{FF2B5EF4-FFF2-40B4-BE49-F238E27FC236}">
                  <a16:creationId xmlns:a16="http://schemas.microsoft.com/office/drawing/2014/main" id="{1FF0DD9A-17DA-8AFF-7C0C-CA275BF91763}"/>
                </a:ext>
              </a:extLst>
            </p:cNvPr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2678;p47">
              <a:extLst>
                <a:ext uri="{FF2B5EF4-FFF2-40B4-BE49-F238E27FC236}">
                  <a16:creationId xmlns:a16="http://schemas.microsoft.com/office/drawing/2014/main" id="{0080123C-1F67-7BE9-5F2E-8F33A50B6A94}"/>
                </a:ext>
              </a:extLst>
            </p:cNvPr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2679;p47">
              <a:extLst>
                <a:ext uri="{FF2B5EF4-FFF2-40B4-BE49-F238E27FC236}">
                  <a16:creationId xmlns:a16="http://schemas.microsoft.com/office/drawing/2014/main" id="{66F4BD2D-0052-ABE8-B687-6B67DBB49425}"/>
                </a:ext>
              </a:extLst>
            </p:cNvPr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2680;p47">
              <a:extLst>
                <a:ext uri="{FF2B5EF4-FFF2-40B4-BE49-F238E27FC236}">
                  <a16:creationId xmlns:a16="http://schemas.microsoft.com/office/drawing/2014/main" id="{BC4D8E95-7245-08CF-1494-1303B94BB031}"/>
                </a:ext>
              </a:extLst>
            </p:cNvPr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2681;p47">
              <a:extLst>
                <a:ext uri="{FF2B5EF4-FFF2-40B4-BE49-F238E27FC236}">
                  <a16:creationId xmlns:a16="http://schemas.microsoft.com/office/drawing/2014/main" id="{342AE3CF-287F-0C43-3EC6-F174BD6ACE91}"/>
                </a:ext>
              </a:extLst>
            </p:cNvPr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2682;p47">
              <a:extLst>
                <a:ext uri="{FF2B5EF4-FFF2-40B4-BE49-F238E27FC236}">
                  <a16:creationId xmlns:a16="http://schemas.microsoft.com/office/drawing/2014/main" id="{1554E0FA-2D6B-7B44-A591-B838B7F160FA}"/>
                </a:ext>
              </a:extLst>
            </p:cNvPr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2683;p47">
              <a:extLst>
                <a:ext uri="{FF2B5EF4-FFF2-40B4-BE49-F238E27FC236}">
                  <a16:creationId xmlns:a16="http://schemas.microsoft.com/office/drawing/2014/main" id="{BC864079-5DF8-DAFE-BCCE-A0767A45D5F5}"/>
                </a:ext>
              </a:extLst>
            </p:cNvPr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2684;p47">
              <a:extLst>
                <a:ext uri="{FF2B5EF4-FFF2-40B4-BE49-F238E27FC236}">
                  <a16:creationId xmlns:a16="http://schemas.microsoft.com/office/drawing/2014/main" id="{8D88D631-8E5D-F3EC-B2A2-5C7CA6D9E76C}"/>
                </a:ext>
              </a:extLst>
            </p:cNvPr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2685;p47">
              <a:extLst>
                <a:ext uri="{FF2B5EF4-FFF2-40B4-BE49-F238E27FC236}">
                  <a16:creationId xmlns:a16="http://schemas.microsoft.com/office/drawing/2014/main" id="{659038BA-2900-FE31-F37F-02BA6601D74F}"/>
                </a:ext>
              </a:extLst>
            </p:cNvPr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2686;p47">
              <a:extLst>
                <a:ext uri="{FF2B5EF4-FFF2-40B4-BE49-F238E27FC236}">
                  <a16:creationId xmlns:a16="http://schemas.microsoft.com/office/drawing/2014/main" id="{773731BA-8122-7E64-B506-2B8CF0786D88}"/>
                </a:ext>
              </a:extLst>
            </p:cNvPr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2687;p47">
              <a:extLst>
                <a:ext uri="{FF2B5EF4-FFF2-40B4-BE49-F238E27FC236}">
                  <a16:creationId xmlns:a16="http://schemas.microsoft.com/office/drawing/2014/main" id="{852AA273-BE4C-4B8B-7FE5-6C9D9815D39B}"/>
                </a:ext>
              </a:extLst>
            </p:cNvPr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2688;p47">
              <a:extLst>
                <a:ext uri="{FF2B5EF4-FFF2-40B4-BE49-F238E27FC236}">
                  <a16:creationId xmlns:a16="http://schemas.microsoft.com/office/drawing/2014/main" id="{321216EA-BB9E-495F-627A-7DAC2AF73BBE}"/>
                </a:ext>
              </a:extLst>
            </p:cNvPr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2689;p47">
              <a:extLst>
                <a:ext uri="{FF2B5EF4-FFF2-40B4-BE49-F238E27FC236}">
                  <a16:creationId xmlns:a16="http://schemas.microsoft.com/office/drawing/2014/main" id="{5E0AEC16-B6BB-2C93-AEED-2FA6DB04CF4A}"/>
                </a:ext>
              </a:extLst>
            </p:cNvPr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2690;p47">
              <a:extLst>
                <a:ext uri="{FF2B5EF4-FFF2-40B4-BE49-F238E27FC236}">
                  <a16:creationId xmlns:a16="http://schemas.microsoft.com/office/drawing/2014/main" id="{5F9C88E3-27A7-844A-D680-F408335DE282}"/>
                </a:ext>
              </a:extLst>
            </p:cNvPr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2691;p47">
              <a:extLst>
                <a:ext uri="{FF2B5EF4-FFF2-40B4-BE49-F238E27FC236}">
                  <a16:creationId xmlns:a16="http://schemas.microsoft.com/office/drawing/2014/main" id="{E290AD46-F075-ABDA-CFDE-E4F5C243577E}"/>
                </a:ext>
              </a:extLst>
            </p:cNvPr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2692;p47">
              <a:extLst>
                <a:ext uri="{FF2B5EF4-FFF2-40B4-BE49-F238E27FC236}">
                  <a16:creationId xmlns:a16="http://schemas.microsoft.com/office/drawing/2014/main" id="{2BEB677C-8CBD-4498-0BA1-0972DC3C3C94}"/>
                </a:ext>
              </a:extLst>
            </p:cNvPr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2693;p47">
              <a:extLst>
                <a:ext uri="{FF2B5EF4-FFF2-40B4-BE49-F238E27FC236}">
                  <a16:creationId xmlns:a16="http://schemas.microsoft.com/office/drawing/2014/main" id="{FAA46EEC-0EC6-6CC3-CFC1-183ECB599E4F}"/>
                </a:ext>
              </a:extLst>
            </p:cNvPr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2694;p47">
              <a:extLst>
                <a:ext uri="{FF2B5EF4-FFF2-40B4-BE49-F238E27FC236}">
                  <a16:creationId xmlns:a16="http://schemas.microsoft.com/office/drawing/2014/main" id="{C8863ED9-79E8-B3FD-8DC8-2C55CBBE8F34}"/>
                </a:ext>
              </a:extLst>
            </p:cNvPr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2695;p47">
              <a:extLst>
                <a:ext uri="{FF2B5EF4-FFF2-40B4-BE49-F238E27FC236}">
                  <a16:creationId xmlns:a16="http://schemas.microsoft.com/office/drawing/2014/main" id="{34FD45FE-11A1-B73E-BB0A-C587C193ACEF}"/>
                </a:ext>
              </a:extLst>
            </p:cNvPr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2696;p47">
              <a:extLst>
                <a:ext uri="{FF2B5EF4-FFF2-40B4-BE49-F238E27FC236}">
                  <a16:creationId xmlns:a16="http://schemas.microsoft.com/office/drawing/2014/main" id="{49EB0ED3-9C90-5CCC-BC6B-3B0DBD560FFC}"/>
                </a:ext>
              </a:extLst>
            </p:cNvPr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2697;p47">
              <a:extLst>
                <a:ext uri="{FF2B5EF4-FFF2-40B4-BE49-F238E27FC236}">
                  <a16:creationId xmlns:a16="http://schemas.microsoft.com/office/drawing/2014/main" id="{BA226CC0-5B12-8225-F0FE-A85051BDABCA}"/>
                </a:ext>
              </a:extLst>
            </p:cNvPr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2698;p47">
              <a:extLst>
                <a:ext uri="{FF2B5EF4-FFF2-40B4-BE49-F238E27FC236}">
                  <a16:creationId xmlns:a16="http://schemas.microsoft.com/office/drawing/2014/main" id="{5A22B1CA-6D17-DAFF-5065-B19C978580A7}"/>
                </a:ext>
              </a:extLst>
            </p:cNvPr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2699;p47">
              <a:extLst>
                <a:ext uri="{FF2B5EF4-FFF2-40B4-BE49-F238E27FC236}">
                  <a16:creationId xmlns:a16="http://schemas.microsoft.com/office/drawing/2014/main" id="{329B53A6-DF59-80BC-6630-EE76A932833F}"/>
                </a:ext>
              </a:extLst>
            </p:cNvPr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2700;p47">
              <a:extLst>
                <a:ext uri="{FF2B5EF4-FFF2-40B4-BE49-F238E27FC236}">
                  <a16:creationId xmlns:a16="http://schemas.microsoft.com/office/drawing/2014/main" id="{42A6B6A0-073E-0D08-F2A2-EE33FE61F40F}"/>
                </a:ext>
              </a:extLst>
            </p:cNvPr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2701;p47">
              <a:extLst>
                <a:ext uri="{FF2B5EF4-FFF2-40B4-BE49-F238E27FC236}">
                  <a16:creationId xmlns:a16="http://schemas.microsoft.com/office/drawing/2014/main" id="{12B905E8-194E-D8D9-765D-55668B6B3845}"/>
                </a:ext>
              </a:extLst>
            </p:cNvPr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2702;p47">
              <a:extLst>
                <a:ext uri="{FF2B5EF4-FFF2-40B4-BE49-F238E27FC236}">
                  <a16:creationId xmlns:a16="http://schemas.microsoft.com/office/drawing/2014/main" id="{BC9428B6-05BD-023B-77BD-D34482D7A078}"/>
                </a:ext>
              </a:extLst>
            </p:cNvPr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2703;p47">
              <a:extLst>
                <a:ext uri="{FF2B5EF4-FFF2-40B4-BE49-F238E27FC236}">
                  <a16:creationId xmlns:a16="http://schemas.microsoft.com/office/drawing/2014/main" id="{74754CEB-5A8C-6539-CA78-31556C863430}"/>
                </a:ext>
              </a:extLst>
            </p:cNvPr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2704;p47">
              <a:extLst>
                <a:ext uri="{FF2B5EF4-FFF2-40B4-BE49-F238E27FC236}">
                  <a16:creationId xmlns:a16="http://schemas.microsoft.com/office/drawing/2014/main" id="{F76B7FF0-D8ED-6FCA-B04F-2244F7140203}"/>
                </a:ext>
              </a:extLst>
            </p:cNvPr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2705;p47">
              <a:extLst>
                <a:ext uri="{FF2B5EF4-FFF2-40B4-BE49-F238E27FC236}">
                  <a16:creationId xmlns:a16="http://schemas.microsoft.com/office/drawing/2014/main" id="{78E56541-E27A-2B47-FF9F-6AF80EFC33DE}"/>
                </a:ext>
              </a:extLst>
            </p:cNvPr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2706;p47">
              <a:extLst>
                <a:ext uri="{FF2B5EF4-FFF2-40B4-BE49-F238E27FC236}">
                  <a16:creationId xmlns:a16="http://schemas.microsoft.com/office/drawing/2014/main" id="{27AD6EE6-8AEE-63DC-3C5D-A37C169BC99C}"/>
                </a:ext>
              </a:extLst>
            </p:cNvPr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2707;p47">
              <a:extLst>
                <a:ext uri="{FF2B5EF4-FFF2-40B4-BE49-F238E27FC236}">
                  <a16:creationId xmlns:a16="http://schemas.microsoft.com/office/drawing/2014/main" id="{0F77E5A7-95AA-C19E-2ED4-96F984244669}"/>
                </a:ext>
              </a:extLst>
            </p:cNvPr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2708;p47">
              <a:extLst>
                <a:ext uri="{FF2B5EF4-FFF2-40B4-BE49-F238E27FC236}">
                  <a16:creationId xmlns:a16="http://schemas.microsoft.com/office/drawing/2014/main" id="{CA497D6B-1001-70CC-79DA-94E2A061A4D0}"/>
                </a:ext>
              </a:extLst>
            </p:cNvPr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2709;p47">
              <a:extLst>
                <a:ext uri="{FF2B5EF4-FFF2-40B4-BE49-F238E27FC236}">
                  <a16:creationId xmlns:a16="http://schemas.microsoft.com/office/drawing/2014/main" id="{4549653A-25C5-CCDD-9A70-F9352301076A}"/>
                </a:ext>
              </a:extLst>
            </p:cNvPr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2710;p47">
              <a:extLst>
                <a:ext uri="{FF2B5EF4-FFF2-40B4-BE49-F238E27FC236}">
                  <a16:creationId xmlns:a16="http://schemas.microsoft.com/office/drawing/2014/main" id="{2B0AC10F-4330-916A-4C49-85BF3DC66993}"/>
                </a:ext>
              </a:extLst>
            </p:cNvPr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2711;p47">
              <a:extLst>
                <a:ext uri="{FF2B5EF4-FFF2-40B4-BE49-F238E27FC236}">
                  <a16:creationId xmlns:a16="http://schemas.microsoft.com/office/drawing/2014/main" id="{6C710645-EBE0-C1A8-4A9D-C4ED67DEF349}"/>
                </a:ext>
              </a:extLst>
            </p:cNvPr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2712;p47">
              <a:extLst>
                <a:ext uri="{FF2B5EF4-FFF2-40B4-BE49-F238E27FC236}">
                  <a16:creationId xmlns:a16="http://schemas.microsoft.com/office/drawing/2014/main" id="{14360D49-9C93-E106-EB1A-450F18CE86CD}"/>
                </a:ext>
              </a:extLst>
            </p:cNvPr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2713;p47">
              <a:extLst>
                <a:ext uri="{FF2B5EF4-FFF2-40B4-BE49-F238E27FC236}">
                  <a16:creationId xmlns:a16="http://schemas.microsoft.com/office/drawing/2014/main" id="{1EFD028A-AEF9-B73F-A7EB-181235BDE842}"/>
                </a:ext>
              </a:extLst>
            </p:cNvPr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2714;p47">
              <a:extLst>
                <a:ext uri="{FF2B5EF4-FFF2-40B4-BE49-F238E27FC236}">
                  <a16:creationId xmlns:a16="http://schemas.microsoft.com/office/drawing/2014/main" id="{4974CA74-A8C4-864D-7ADB-659DDC4FFA56}"/>
                </a:ext>
              </a:extLst>
            </p:cNvPr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2715;p47">
              <a:extLst>
                <a:ext uri="{FF2B5EF4-FFF2-40B4-BE49-F238E27FC236}">
                  <a16:creationId xmlns:a16="http://schemas.microsoft.com/office/drawing/2014/main" id="{052840B2-DBFD-9340-A7C1-E38A9FDE384E}"/>
                </a:ext>
              </a:extLst>
            </p:cNvPr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2716;p47">
              <a:extLst>
                <a:ext uri="{FF2B5EF4-FFF2-40B4-BE49-F238E27FC236}">
                  <a16:creationId xmlns:a16="http://schemas.microsoft.com/office/drawing/2014/main" id="{4E30E457-C48D-3C02-7E7C-FCCEC6586010}"/>
                </a:ext>
              </a:extLst>
            </p:cNvPr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2717;p47">
              <a:extLst>
                <a:ext uri="{FF2B5EF4-FFF2-40B4-BE49-F238E27FC236}">
                  <a16:creationId xmlns:a16="http://schemas.microsoft.com/office/drawing/2014/main" id="{3F2B1CCB-4A61-39C7-300D-5125821E1A7B}"/>
                </a:ext>
              </a:extLst>
            </p:cNvPr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2718;p47">
              <a:extLst>
                <a:ext uri="{FF2B5EF4-FFF2-40B4-BE49-F238E27FC236}">
                  <a16:creationId xmlns:a16="http://schemas.microsoft.com/office/drawing/2014/main" id="{8B65316D-F79A-49FC-1A0B-24FAAD5200D8}"/>
                </a:ext>
              </a:extLst>
            </p:cNvPr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2719;p47">
              <a:extLst>
                <a:ext uri="{FF2B5EF4-FFF2-40B4-BE49-F238E27FC236}">
                  <a16:creationId xmlns:a16="http://schemas.microsoft.com/office/drawing/2014/main" id="{D6C79F7B-7AD9-1892-FB75-571E06D860B7}"/>
                </a:ext>
              </a:extLst>
            </p:cNvPr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2720;p47">
              <a:extLst>
                <a:ext uri="{FF2B5EF4-FFF2-40B4-BE49-F238E27FC236}">
                  <a16:creationId xmlns:a16="http://schemas.microsoft.com/office/drawing/2014/main" id="{46D5C956-1C0B-4C48-8E46-12534E8BA6E0}"/>
                </a:ext>
              </a:extLst>
            </p:cNvPr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2721;p47">
              <a:extLst>
                <a:ext uri="{FF2B5EF4-FFF2-40B4-BE49-F238E27FC236}">
                  <a16:creationId xmlns:a16="http://schemas.microsoft.com/office/drawing/2014/main" id="{83C1B635-1857-745A-73F6-750B57030D62}"/>
                </a:ext>
              </a:extLst>
            </p:cNvPr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2722;p47">
              <a:extLst>
                <a:ext uri="{FF2B5EF4-FFF2-40B4-BE49-F238E27FC236}">
                  <a16:creationId xmlns:a16="http://schemas.microsoft.com/office/drawing/2014/main" id="{171CB617-A936-F401-921B-C23A97DEC81F}"/>
                </a:ext>
              </a:extLst>
            </p:cNvPr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2723;p47">
              <a:extLst>
                <a:ext uri="{FF2B5EF4-FFF2-40B4-BE49-F238E27FC236}">
                  <a16:creationId xmlns:a16="http://schemas.microsoft.com/office/drawing/2014/main" id="{62FA2B4F-CD41-2269-E721-0C392E969F60}"/>
                </a:ext>
              </a:extLst>
            </p:cNvPr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2724;p47">
              <a:extLst>
                <a:ext uri="{FF2B5EF4-FFF2-40B4-BE49-F238E27FC236}">
                  <a16:creationId xmlns:a16="http://schemas.microsoft.com/office/drawing/2014/main" id="{88672B62-2F2F-1C91-DED7-D38ACEFC8EDC}"/>
                </a:ext>
              </a:extLst>
            </p:cNvPr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2725;p47">
              <a:extLst>
                <a:ext uri="{FF2B5EF4-FFF2-40B4-BE49-F238E27FC236}">
                  <a16:creationId xmlns:a16="http://schemas.microsoft.com/office/drawing/2014/main" id="{5AA2A787-A6B5-74EF-4340-F2F8ABB573CE}"/>
                </a:ext>
              </a:extLst>
            </p:cNvPr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2726;p47">
              <a:extLst>
                <a:ext uri="{FF2B5EF4-FFF2-40B4-BE49-F238E27FC236}">
                  <a16:creationId xmlns:a16="http://schemas.microsoft.com/office/drawing/2014/main" id="{43CDF949-11A7-EC22-839A-EAEA96ED7D82}"/>
                </a:ext>
              </a:extLst>
            </p:cNvPr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2727;p47">
              <a:extLst>
                <a:ext uri="{FF2B5EF4-FFF2-40B4-BE49-F238E27FC236}">
                  <a16:creationId xmlns:a16="http://schemas.microsoft.com/office/drawing/2014/main" id="{333B9E39-B984-FE1A-2CBC-B1FF86237325}"/>
                </a:ext>
              </a:extLst>
            </p:cNvPr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2728;p47">
              <a:extLst>
                <a:ext uri="{FF2B5EF4-FFF2-40B4-BE49-F238E27FC236}">
                  <a16:creationId xmlns:a16="http://schemas.microsoft.com/office/drawing/2014/main" id="{62B9CAA7-B58C-1981-442D-59B58DA03C38}"/>
                </a:ext>
              </a:extLst>
            </p:cNvPr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2729;p47">
              <a:extLst>
                <a:ext uri="{FF2B5EF4-FFF2-40B4-BE49-F238E27FC236}">
                  <a16:creationId xmlns:a16="http://schemas.microsoft.com/office/drawing/2014/main" id="{343D78A2-3E15-33A3-DB3F-C380DB74F9DB}"/>
                </a:ext>
              </a:extLst>
            </p:cNvPr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2730;p47">
              <a:extLst>
                <a:ext uri="{FF2B5EF4-FFF2-40B4-BE49-F238E27FC236}">
                  <a16:creationId xmlns:a16="http://schemas.microsoft.com/office/drawing/2014/main" id="{12AA486F-1A68-1C10-FF64-D1EDE975975A}"/>
                </a:ext>
              </a:extLst>
            </p:cNvPr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2731;p47">
              <a:extLst>
                <a:ext uri="{FF2B5EF4-FFF2-40B4-BE49-F238E27FC236}">
                  <a16:creationId xmlns:a16="http://schemas.microsoft.com/office/drawing/2014/main" id="{DFABD864-93A3-D870-F334-00CF0EAAF322}"/>
                </a:ext>
              </a:extLst>
            </p:cNvPr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2732;p47">
              <a:extLst>
                <a:ext uri="{FF2B5EF4-FFF2-40B4-BE49-F238E27FC236}">
                  <a16:creationId xmlns:a16="http://schemas.microsoft.com/office/drawing/2014/main" id="{E076BC95-56B1-0E4D-A06D-1DE113A5372D}"/>
                </a:ext>
              </a:extLst>
            </p:cNvPr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2733;p47">
              <a:extLst>
                <a:ext uri="{FF2B5EF4-FFF2-40B4-BE49-F238E27FC236}">
                  <a16:creationId xmlns:a16="http://schemas.microsoft.com/office/drawing/2014/main" id="{BC3F2493-EC45-2065-D547-F35C45F19B95}"/>
                </a:ext>
              </a:extLst>
            </p:cNvPr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2734;p47">
              <a:extLst>
                <a:ext uri="{FF2B5EF4-FFF2-40B4-BE49-F238E27FC236}">
                  <a16:creationId xmlns:a16="http://schemas.microsoft.com/office/drawing/2014/main" id="{72D39DDA-FB3E-481A-B05B-1B75B516E914}"/>
                </a:ext>
              </a:extLst>
            </p:cNvPr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2735;p47">
              <a:extLst>
                <a:ext uri="{FF2B5EF4-FFF2-40B4-BE49-F238E27FC236}">
                  <a16:creationId xmlns:a16="http://schemas.microsoft.com/office/drawing/2014/main" id="{25903E3A-D23E-A308-63E7-8EA170155580}"/>
                </a:ext>
              </a:extLst>
            </p:cNvPr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2736;p47">
              <a:extLst>
                <a:ext uri="{FF2B5EF4-FFF2-40B4-BE49-F238E27FC236}">
                  <a16:creationId xmlns:a16="http://schemas.microsoft.com/office/drawing/2014/main" id="{4108A574-17EC-C312-2A1E-92B21962FCCE}"/>
                </a:ext>
              </a:extLst>
            </p:cNvPr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2737;p47">
              <a:extLst>
                <a:ext uri="{FF2B5EF4-FFF2-40B4-BE49-F238E27FC236}">
                  <a16:creationId xmlns:a16="http://schemas.microsoft.com/office/drawing/2014/main" id="{A3D4C211-7F43-B0CB-52B2-03311FDE6305}"/>
                </a:ext>
              </a:extLst>
            </p:cNvPr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2738;p47">
              <a:extLst>
                <a:ext uri="{FF2B5EF4-FFF2-40B4-BE49-F238E27FC236}">
                  <a16:creationId xmlns:a16="http://schemas.microsoft.com/office/drawing/2014/main" id="{AAA046D9-39A8-B34B-E101-5B94B9ED6BDC}"/>
                </a:ext>
              </a:extLst>
            </p:cNvPr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2739;p47">
              <a:extLst>
                <a:ext uri="{FF2B5EF4-FFF2-40B4-BE49-F238E27FC236}">
                  <a16:creationId xmlns:a16="http://schemas.microsoft.com/office/drawing/2014/main" id="{A2E8B807-5A40-EEA3-6210-5B8DEC738506}"/>
                </a:ext>
              </a:extLst>
            </p:cNvPr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2740;p47">
              <a:extLst>
                <a:ext uri="{FF2B5EF4-FFF2-40B4-BE49-F238E27FC236}">
                  <a16:creationId xmlns:a16="http://schemas.microsoft.com/office/drawing/2014/main" id="{940879D9-AA42-57D1-F2E0-B38A5C315955}"/>
                </a:ext>
              </a:extLst>
            </p:cNvPr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2741;p47">
              <a:extLst>
                <a:ext uri="{FF2B5EF4-FFF2-40B4-BE49-F238E27FC236}">
                  <a16:creationId xmlns:a16="http://schemas.microsoft.com/office/drawing/2014/main" id="{28BBA7AB-3009-8515-6B22-9622562FA177}"/>
                </a:ext>
              </a:extLst>
            </p:cNvPr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2742;p47">
              <a:extLst>
                <a:ext uri="{FF2B5EF4-FFF2-40B4-BE49-F238E27FC236}">
                  <a16:creationId xmlns:a16="http://schemas.microsoft.com/office/drawing/2014/main" id="{14C543DF-AF74-F0AC-8CEF-3DDA12615D2D}"/>
                </a:ext>
              </a:extLst>
            </p:cNvPr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2743;p47">
              <a:extLst>
                <a:ext uri="{FF2B5EF4-FFF2-40B4-BE49-F238E27FC236}">
                  <a16:creationId xmlns:a16="http://schemas.microsoft.com/office/drawing/2014/main" id="{86BA1565-090B-526B-4F60-81D5C4EF0351}"/>
                </a:ext>
              </a:extLst>
            </p:cNvPr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2744;p47">
              <a:extLst>
                <a:ext uri="{FF2B5EF4-FFF2-40B4-BE49-F238E27FC236}">
                  <a16:creationId xmlns:a16="http://schemas.microsoft.com/office/drawing/2014/main" id="{DC7AE4B5-3E18-6EF4-6E18-9D23C63AD137}"/>
                </a:ext>
              </a:extLst>
            </p:cNvPr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2745;p47">
              <a:extLst>
                <a:ext uri="{FF2B5EF4-FFF2-40B4-BE49-F238E27FC236}">
                  <a16:creationId xmlns:a16="http://schemas.microsoft.com/office/drawing/2014/main" id="{8E81302F-20D6-2191-7383-1E5DA545CCC1}"/>
                </a:ext>
              </a:extLst>
            </p:cNvPr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2746;p47">
              <a:extLst>
                <a:ext uri="{FF2B5EF4-FFF2-40B4-BE49-F238E27FC236}">
                  <a16:creationId xmlns:a16="http://schemas.microsoft.com/office/drawing/2014/main" id="{38C94B53-D9FB-9EDA-58BA-7B1894102A1B}"/>
                </a:ext>
              </a:extLst>
            </p:cNvPr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2747;p47">
              <a:extLst>
                <a:ext uri="{FF2B5EF4-FFF2-40B4-BE49-F238E27FC236}">
                  <a16:creationId xmlns:a16="http://schemas.microsoft.com/office/drawing/2014/main" id="{62C1BD2F-66A1-9144-7CA6-7BBE7F28BE84}"/>
                </a:ext>
              </a:extLst>
            </p:cNvPr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2748;p47">
              <a:extLst>
                <a:ext uri="{FF2B5EF4-FFF2-40B4-BE49-F238E27FC236}">
                  <a16:creationId xmlns:a16="http://schemas.microsoft.com/office/drawing/2014/main" id="{33DA53E2-A664-7C46-BF19-AD8DE6805AAE}"/>
                </a:ext>
              </a:extLst>
            </p:cNvPr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2749;p47">
              <a:extLst>
                <a:ext uri="{FF2B5EF4-FFF2-40B4-BE49-F238E27FC236}">
                  <a16:creationId xmlns:a16="http://schemas.microsoft.com/office/drawing/2014/main" id="{0BA1A782-2270-7B35-718E-684838D203CC}"/>
                </a:ext>
              </a:extLst>
            </p:cNvPr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2750;p47">
              <a:extLst>
                <a:ext uri="{FF2B5EF4-FFF2-40B4-BE49-F238E27FC236}">
                  <a16:creationId xmlns:a16="http://schemas.microsoft.com/office/drawing/2014/main" id="{A43D257F-24C2-E37C-3D3B-0599AAD6C97A}"/>
                </a:ext>
              </a:extLst>
            </p:cNvPr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2751;p47">
              <a:extLst>
                <a:ext uri="{FF2B5EF4-FFF2-40B4-BE49-F238E27FC236}">
                  <a16:creationId xmlns:a16="http://schemas.microsoft.com/office/drawing/2014/main" id="{961D7187-5653-1FD0-06B7-153089CD283E}"/>
                </a:ext>
              </a:extLst>
            </p:cNvPr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2752;p47">
              <a:extLst>
                <a:ext uri="{FF2B5EF4-FFF2-40B4-BE49-F238E27FC236}">
                  <a16:creationId xmlns:a16="http://schemas.microsoft.com/office/drawing/2014/main" id="{C8B6D7CC-110D-68B5-E229-FD4F9FF9DD40}"/>
                </a:ext>
              </a:extLst>
            </p:cNvPr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2753;p47">
              <a:extLst>
                <a:ext uri="{FF2B5EF4-FFF2-40B4-BE49-F238E27FC236}">
                  <a16:creationId xmlns:a16="http://schemas.microsoft.com/office/drawing/2014/main" id="{FF76D476-1ADD-657E-E74F-2BA6BA03D2B9}"/>
                </a:ext>
              </a:extLst>
            </p:cNvPr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2754;p47">
              <a:extLst>
                <a:ext uri="{FF2B5EF4-FFF2-40B4-BE49-F238E27FC236}">
                  <a16:creationId xmlns:a16="http://schemas.microsoft.com/office/drawing/2014/main" id="{C371F23C-A6EB-C975-1666-2B8826308634}"/>
                </a:ext>
              </a:extLst>
            </p:cNvPr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2755;p47">
              <a:extLst>
                <a:ext uri="{FF2B5EF4-FFF2-40B4-BE49-F238E27FC236}">
                  <a16:creationId xmlns:a16="http://schemas.microsoft.com/office/drawing/2014/main" id="{E0A542E8-5732-2A9A-FC9D-D8B42507587A}"/>
                </a:ext>
              </a:extLst>
            </p:cNvPr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2756;p47">
              <a:extLst>
                <a:ext uri="{FF2B5EF4-FFF2-40B4-BE49-F238E27FC236}">
                  <a16:creationId xmlns:a16="http://schemas.microsoft.com/office/drawing/2014/main" id="{703626DD-327C-D75B-386D-D24CE64C9099}"/>
                </a:ext>
              </a:extLst>
            </p:cNvPr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2757;p47">
              <a:extLst>
                <a:ext uri="{FF2B5EF4-FFF2-40B4-BE49-F238E27FC236}">
                  <a16:creationId xmlns:a16="http://schemas.microsoft.com/office/drawing/2014/main" id="{6D195A4C-8013-6BAE-D4D7-C4F6D895B46F}"/>
                </a:ext>
              </a:extLst>
            </p:cNvPr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2758;p47">
              <a:extLst>
                <a:ext uri="{FF2B5EF4-FFF2-40B4-BE49-F238E27FC236}">
                  <a16:creationId xmlns:a16="http://schemas.microsoft.com/office/drawing/2014/main" id="{3FCE0230-E937-73A9-58C7-060AE2E179DE}"/>
                </a:ext>
              </a:extLst>
            </p:cNvPr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2759;p47">
              <a:extLst>
                <a:ext uri="{FF2B5EF4-FFF2-40B4-BE49-F238E27FC236}">
                  <a16:creationId xmlns:a16="http://schemas.microsoft.com/office/drawing/2014/main" id="{AD6161F4-EEE1-F06E-8511-709C0232BFC4}"/>
                </a:ext>
              </a:extLst>
            </p:cNvPr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2760;p47">
              <a:extLst>
                <a:ext uri="{FF2B5EF4-FFF2-40B4-BE49-F238E27FC236}">
                  <a16:creationId xmlns:a16="http://schemas.microsoft.com/office/drawing/2014/main" id="{0875890F-CBD8-8EF1-E8D1-A15346F6BD96}"/>
                </a:ext>
              </a:extLst>
            </p:cNvPr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2761;p47">
              <a:extLst>
                <a:ext uri="{FF2B5EF4-FFF2-40B4-BE49-F238E27FC236}">
                  <a16:creationId xmlns:a16="http://schemas.microsoft.com/office/drawing/2014/main" id="{8E174F91-5F6C-F932-B086-789DBA325BD4}"/>
                </a:ext>
              </a:extLst>
            </p:cNvPr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2762;p47">
              <a:extLst>
                <a:ext uri="{FF2B5EF4-FFF2-40B4-BE49-F238E27FC236}">
                  <a16:creationId xmlns:a16="http://schemas.microsoft.com/office/drawing/2014/main" id="{E561AD42-BA1D-02D9-B753-02D9A6365BBC}"/>
                </a:ext>
              </a:extLst>
            </p:cNvPr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2763;p47">
              <a:extLst>
                <a:ext uri="{FF2B5EF4-FFF2-40B4-BE49-F238E27FC236}">
                  <a16:creationId xmlns:a16="http://schemas.microsoft.com/office/drawing/2014/main" id="{68C10421-DCC8-8640-14AD-08D96A6D2E80}"/>
                </a:ext>
              </a:extLst>
            </p:cNvPr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2764;p47">
              <a:extLst>
                <a:ext uri="{FF2B5EF4-FFF2-40B4-BE49-F238E27FC236}">
                  <a16:creationId xmlns:a16="http://schemas.microsoft.com/office/drawing/2014/main" id="{CB12A1DF-6298-AFE9-2137-B1C1366FFDAF}"/>
                </a:ext>
              </a:extLst>
            </p:cNvPr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2765;p47">
              <a:extLst>
                <a:ext uri="{FF2B5EF4-FFF2-40B4-BE49-F238E27FC236}">
                  <a16:creationId xmlns:a16="http://schemas.microsoft.com/office/drawing/2014/main" id="{3E31C708-852E-C5EE-68F9-5A4D0D2C02FC}"/>
                </a:ext>
              </a:extLst>
            </p:cNvPr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2766;p47">
              <a:extLst>
                <a:ext uri="{FF2B5EF4-FFF2-40B4-BE49-F238E27FC236}">
                  <a16:creationId xmlns:a16="http://schemas.microsoft.com/office/drawing/2014/main" id="{12667B04-1221-5650-4BB7-271E6905D476}"/>
                </a:ext>
              </a:extLst>
            </p:cNvPr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2767;p47">
              <a:extLst>
                <a:ext uri="{FF2B5EF4-FFF2-40B4-BE49-F238E27FC236}">
                  <a16:creationId xmlns:a16="http://schemas.microsoft.com/office/drawing/2014/main" id="{69D3B712-0117-03ED-E8D9-334729EF19D0}"/>
                </a:ext>
              </a:extLst>
            </p:cNvPr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2768;p47">
              <a:extLst>
                <a:ext uri="{FF2B5EF4-FFF2-40B4-BE49-F238E27FC236}">
                  <a16:creationId xmlns:a16="http://schemas.microsoft.com/office/drawing/2014/main" id="{CB2AADC6-937A-2280-AF4D-6CF508B65FC5}"/>
                </a:ext>
              </a:extLst>
            </p:cNvPr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2769;p47">
              <a:extLst>
                <a:ext uri="{FF2B5EF4-FFF2-40B4-BE49-F238E27FC236}">
                  <a16:creationId xmlns:a16="http://schemas.microsoft.com/office/drawing/2014/main" id="{622C91B9-3CB0-E59B-04F8-A3D8E9ECFAEA}"/>
                </a:ext>
              </a:extLst>
            </p:cNvPr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14" name="Google Shape;2770;p47">
              <a:extLst>
                <a:ext uri="{FF2B5EF4-FFF2-40B4-BE49-F238E27FC236}">
                  <a16:creationId xmlns:a16="http://schemas.microsoft.com/office/drawing/2014/main" id="{414C79B8-A7AE-12F5-E245-13E3B4CC9671}"/>
                </a:ext>
              </a:extLst>
            </p:cNvPr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617" name="Google Shape;2771;p47">
                <a:extLst>
                  <a:ext uri="{FF2B5EF4-FFF2-40B4-BE49-F238E27FC236}">
                    <a16:creationId xmlns:a16="http://schemas.microsoft.com/office/drawing/2014/main" id="{3CBE506D-DA50-36B0-5E6D-570D5C1FBB9E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8" name="Google Shape;2772;p47">
                <a:extLst>
                  <a:ext uri="{FF2B5EF4-FFF2-40B4-BE49-F238E27FC236}">
                    <a16:creationId xmlns:a16="http://schemas.microsoft.com/office/drawing/2014/main" id="{B7FC5451-8C11-0079-A3A8-FAFB2635FD6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2773;p47">
                <a:extLst>
                  <a:ext uri="{FF2B5EF4-FFF2-40B4-BE49-F238E27FC236}">
                    <a16:creationId xmlns:a16="http://schemas.microsoft.com/office/drawing/2014/main" id="{198D8D4B-CC79-97A4-6E64-127C2C6D892B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2774;p47">
                <a:extLst>
                  <a:ext uri="{FF2B5EF4-FFF2-40B4-BE49-F238E27FC236}">
                    <a16:creationId xmlns:a16="http://schemas.microsoft.com/office/drawing/2014/main" id="{8C6E012C-DDDE-0C20-12D7-7294EF3B6C8B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2775;p47">
                <a:extLst>
                  <a:ext uri="{FF2B5EF4-FFF2-40B4-BE49-F238E27FC236}">
                    <a16:creationId xmlns:a16="http://schemas.microsoft.com/office/drawing/2014/main" id="{3742DC71-D474-4814-D9E2-E6099B7E88B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15" name="Google Shape;2776;p47">
              <a:extLst>
                <a:ext uri="{FF2B5EF4-FFF2-40B4-BE49-F238E27FC236}">
                  <a16:creationId xmlns:a16="http://schemas.microsoft.com/office/drawing/2014/main" id="{662F4450-4A8E-9562-27F6-6B9E56F4F585}"/>
                </a:ext>
              </a:extLst>
            </p:cNvPr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2777;p47">
              <a:extLst>
                <a:ext uri="{FF2B5EF4-FFF2-40B4-BE49-F238E27FC236}">
                  <a16:creationId xmlns:a16="http://schemas.microsoft.com/office/drawing/2014/main" id="{5BE8EC1D-FD3E-DA54-6858-8E659CCA4F48}"/>
                </a:ext>
              </a:extLst>
            </p:cNvPr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386406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676174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Entity Framework Tools</a:t>
            </a:r>
            <a:endParaRPr dirty="0"/>
          </a:p>
        </p:txBody>
      </p:sp>
      <p:sp>
        <p:nvSpPr>
          <p:cNvPr id="1735" name="Google Shape;1735;p29"/>
          <p:cNvSpPr txBox="1">
            <a:spLocks noGrp="1"/>
          </p:cNvSpPr>
          <p:nvPr>
            <p:ph type="body" idx="1"/>
          </p:nvPr>
        </p:nvSpPr>
        <p:spPr>
          <a:xfrm>
            <a:off x="457200" y="1868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EF Core Tools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How to use EF Core in Visual Studio and with the dotnet-cli commands on any platform.</a:t>
            </a:r>
            <a:endParaRPr sz="1200" dirty="0"/>
          </a:p>
        </p:txBody>
      </p:sp>
      <p:sp>
        <p:nvSpPr>
          <p:cNvPr id="1736" name="Google Shape;1736;p29"/>
          <p:cNvSpPr txBox="1">
            <a:spLocks noGrp="1"/>
          </p:cNvSpPr>
          <p:nvPr>
            <p:ph type="body" idx="2"/>
          </p:nvPr>
        </p:nvSpPr>
        <p:spPr>
          <a:xfrm>
            <a:off x="3290250" y="1868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Multiple databases supported</a:t>
            </a:r>
          </a:p>
          <a:p>
            <a:pPr marL="0" lvl="0" indent="0">
              <a:buNone/>
            </a:pPr>
            <a:r>
              <a:rPr lang="en-US" sz="1200" dirty="0"/>
              <a:t>EF Core works with several database engines. </a:t>
            </a:r>
          </a:p>
          <a:p>
            <a:pPr marL="0" lvl="0" indent="0">
              <a:buNone/>
            </a:pPr>
            <a:r>
              <a:rPr lang="en-US" sz="1200" dirty="0"/>
              <a:t>We explored SQL Server and SQLite.</a:t>
            </a:r>
          </a:p>
        </p:txBody>
      </p:sp>
      <p:sp>
        <p:nvSpPr>
          <p:cNvPr id="1737" name="Google Shape;1737;p29"/>
          <p:cNvSpPr txBox="1">
            <a:spLocks noGrp="1"/>
          </p:cNvSpPr>
          <p:nvPr>
            <p:ph type="body" idx="3"/>
          </p:nvPr>
        </p:nvSpPr>
        <p:spPr>
          <a:xfrm>
            <a:off x="6123300" y="1868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b="1" dirty="0"/>
              <a:t>Migrations and Database Versioning</a:t>
            </a:r>
          </a:p>
          <a:p>
            <a:pPr marL="0" lvl="0" indent="0">
              <a:buNone/>
            </a:pPr>
            <a:r>
              <a:rPr lang="en-US" sz="1200" dirty="0"/>
              <a:t>We performed common and complex migration operations to manage the database’s version.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/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29975" y="46119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89</a:t>
            </a:fld>
            <a:endParaRPr/>
          </a:p>
        </p:txBody>
      </p:sp>
      <p:sp>
        <p:nvSpPr>
          <p:cNvPr id="1739" name="Google Shape;1739;p29"/>
          <p:cNvSpPr txBox="1">
            <a:spLocks noGrp="1"/>
          </p:cNvSpPr>
          <p:nvPr>
            <p:ph type="body" idx="1"/>
          </p:nvPr>
        </p:nvSpPr>
        <p:spPr>
          <a:xfrm>
            <a:off x="457200" y="3240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rgbClr val="00B5DD"/>
              </a:buClr>
              <a:buNone/>
            </a:pPr>
            <a:r>
              <a:rPr lang="en-US" b="1" dirty="0">
                <a:solidFill>
                  <a:srgbClr val="3A3F50"/>
                </a:solidFill>
              </a:rPr>
              <a:t>Code/Database First Supported</a:t>
            </a:r>
          </a:p>
          <a:p>
            <a:pPr marL="0" lvl="0" indent="0">
              <a:buClr>
                <a:srgbClr val="00B5DD"/>
              </a:buClr>
              <a:buNone/>
            </a:pPr>
            <a:r>
              <a:rPr lang="en-US" sz="1200" dirty="0">
                <a:solidFill>
                  <a:srgbClr val="3A3F50"/>
                </a:solidFill>
              </a:rPr>
              <a:t>Code first development lets us model the database from code. EF Core can also model an existing database.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740" name="Google Shape;1740;p29"/>
          <p:cNvSpPr txBox="1">
            <a:spLocks noGrp="1"/>
          </p:cNvSpPr>
          <p:nvPr>
            <p:ph type="body" idx="2"/>
          </p:nvPr>
        </p:nvSpPr>
        <p:spPr>
          <a:xfrm>
            <a:off x="3290250" y="3240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rgbClr val="00B5DD"/>
              </a:buClr>
              <a:buNone/>
            </a:pPr>
            <a:r>
              <a:rPr lang="en-US" b="1" dirty="0">
                <a:solidFill>
                  <a:srgbClr val="3A3F50"/>
                </a:solidFill>
              </a:rPr>
              <a:t>LINQ to SQL Translations</a:t>
            </a:r>
          </a:p>
          <a:p>
            <a:pPr marL="0" lvl="0" indent="0">
              <a:buClr>
                <a:srgbClr val="00B5DD"/>
              </a:buClr>
              <a:buNone/>
            </a:pPr>
            <a:r>
              <a:rPr lang="en-US" sz="1200" dirty="0">
                <a:solidFill>
                  <a:srgbClr val="3A3F50"/>
                </a:solidFill>
              </a:rPr>
              <a:t>EF Core uses LINQ in C# code and translates to efficient SQL statements for each operations.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741" name="Google Shape;1741;p29"/>
          <p:cNvSpPr txBox="1">
            <a:spLocks noGrp="1"/>
          </p:cNvSpPr>
          <p:nvPr>
            <p:ph type="body" idx="3"/>
          </p:nvPr>
        </p:nvSpPr>
        <p:spPr>
          <a:xfrm>
            <a:off x="6123300" y="3240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Advanced Options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/>
              <a:t>Global configurations, retry and timeout policies, and other useful database configuration options that can be performed by EF Core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861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7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5" grpId="0" uiExpand="1" build="p"/>
      <p:bldP spid="1736" grpId="0" uiExpand="1" build="p"/>
      <p:bldP spid="1737" grpId="0" uiExpand="1" build="p"/>
      <p:bldP spid="1739" grpId="0" uiExpand="1" build="p"/>
      <p:bldP spid="1740" grpId="0" uiExpand="1" build="p"/>
      <p:bldP spid="1741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/>
              <a:t>EF Core library allows you to use </a:t>
            </a:r>
            <a:r>
              <a:rPr lang="en-US" sz="2800" b="1">
                <a:highlight>
                  <a:schemeClr val="accent1"/>
                </a:highlight>
                <a:latin typeface="Lora"/>
                <a:sym typeface="Lora"/>
              </a:rPr>
              <a:t>LINQ </a:t>
            </a:r>
            <a:r>
              <a:rPr lang="en-US" sz="3200"/>
              <a:t>queries to manipulate data</a:t>
            </a:r>
            <a:endParaRPr lang="en-US" sz="7200" b="1">
              <a:highlight>
                <a:schemeClr val="accent1"/>
              </a:highlight>
              <a:latin typeface="Lora"/>
              <a:sym typeface="Lora"/>
            </a:endParaRPr>
          </a:p>
        </p:txBody>
      </p:sp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520" name="Google Shape;520;p16"/>
          <p:cNvGrpSpPr/>
          <p:nvPr/>
        </p:nvGrpSpPr>
        <p:grpSpPr>
          <a:xfrm>
            <a:off x="6230973" y="930400"/>
            <a:ext cx="2318495" cy="3612478"/>
            <a:chOff x="6661328" y="2103554"/>
            <a:chExt cx="850574" cy="1325339"/>
          </a:xfrm>
        </p:grpSpPr>
        <p:sp>
          <p:nvSpPr>
            <p:cNvPr id="521" name="Google Shape;521;p16"/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1" name="Google Shape;551;p16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552" name="Google Shape;552;p16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2" name="Google Shape;572;p16"/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43465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 Steps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63683" y="1328759"/>
            <a:ext cx="6214039" cy="27320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Use EF Core in future applications </a:t>
            </a:r>
          </a:p>
          <a:p>
            <a:r>
              <a:rPr lang="en-US" dirty="0"/>
              <a:t>Research and read documentation </a:t>
            </a:r>
          </a:p>
          <a:p>
            <a:r>
              <a:rPr lang="en-US" dirty="0"/>
              <a:t>Use best practices and adhere to conventions and standards</a:t>
            </a:r>
          </a:p>
          <a:p>
            <a:r>
              <a:rPr lang="en-US" dirty="0"/>
              <a:t>Relate with your team to ensure consistent code and development 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90</a:t>
            </a:fld>
            <a:endParaRPr/>
          </a:p>
        </p:txBody>
      </p:sp>
      <p:grpSp>
        <p:nvGrpSpPr>
          <p:cNvPr id="2" name="Google Shape;3050;p47">
            <a:extLst>
              <a:ext uri="{FF2B5EF4-FFF2-40B4-BE49-F238E27FC236}">
                <a16:creationId xmlns:a16="http://schemas.microsoft.com/office/drawing/2014/main" id="{BE5B2D1D-FC54-13B4-E32C-9A7BDBA75127}"/>
              </a:ext>
            </a:extLst>
          </p:cNvPr>
          <p:cNvGrpSpPr/>
          <p:nvPr/>
        </p:nvGrpSpPr>
        <p:grpSpPr>
          <a:xfrm>
            <a:off x="7045325" y="628289"/>
            <a:ext cx="1865775" cy="2003786"/>
            <a:chOff x="2152750" y="190500"/>
            <a:chExt cx="4293756" cy="4762499"/>
          </a:xfrm>
        </p:grpSpPr>
        <p:sp>
          <p:nvSpPr>
            <p:cNvPr id="3" name="Google Shape;3051;p47">
              <a:extLst>
                <a:ext uri="{FF2B5EF4-FFF2-40B4-BE49-F238E27FC236}">
                  <a16:creationId xmlns:a16="http://schemas.microsoft.com/office/drawing/2014/main" id="{8FB0EA62-9936-CEFA-F843-EC159D989911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3052;p47">
              <a:extLst>
                <a:ext uri="{FF2B5EF4-FFF2-40B4-BE49-F238E27FC236}">
                  <a16:creationId xmlns:a16="http://schemas.microsoft.com/office/drawing/2014/main" id="{0A6E0AB5-6F32-027B-5EC1-A9E4579CD345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3053;p47">
              <a:extLst>
                <a:ext uri="{FF2B5EF4-FFF2-40B4-BE49-F238E27FC236}">
                  <a16:creationId xmlns:a16="http://schemas.microsoft.com/office/drawing/2014/main" id="{22DEE6E0-3577-2517-B360-05D7834F0D69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054;p47">
              <a:extLst>
                <a:ext uri="{FF2B5EF4-FFF2-40B4-BE49-F238E27FC236}">
                  <a16:creationId xmlns:a16="http://schemas.microsoft.com/office/drawing/2014/main" id="{899A6041-D370-CA3B-04B4-9B4A1B190213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055;p47">
              <a:extLst>
                <a:ext uri="{FF2B5EF4-FFF2-40B4-BE49-F238E27FC236}">
                  <a16:creationId xmlns:a16="http://schemas.microsoft.com/office/drawing/2014/main" id="{3392FF04-BD1D-49F3-9E57-CD347E5BE43F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056;p47">
              <a:extLst>
                <a:ext uri="{FF2B5EF4-FFF2-40B4-BE49-F238E27FC236}">
                  <a16:creationId xmlns:a16="http://schemas.microsoft.com/office/drawing/2014/main" id="{714120C4-49E8-C729-2ECF-BF2D276574E5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3057;p47">
              <a:extLst>
                <a:ext uri="{FF2B5EF4-FFF2-40B4-BE49-F238E27FC236}">
                  <a16:creationId xmlns:a16="http://schemas.microsoft.com/office/drawing/2014/main" id="{C7999A05-1C83-25B1-F22A-164F9ED759A9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3058;p47">
              <a:extLst>
                <a:ext uri="{FF2B5EF4-FFF2-40B4-BE49-F238E27FC236}">
                  <a16:creationId xmlns:a16="http://schemas.microsoft.com/office/drawing/2014/main" id="{23FF8059-CCA7-17CC-AD77-BC4CAB71FE0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3059;p47">
              <a:extLst>
                <a:ext uri="{FF2B5EF4-FFF2-40B4-BE49-F238E27FC236}">
                  <a16:creationId xmlns:a16="http://schemas.microsoft.com/office/drawing/2014/main" id="{F7BEF115-EF97-E108-8ABB-353F878BA63C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3060;p47">
              <a:extLst>
                <a:ext uri="{FF2B5EF4-FFF2-40B4-BE49-F238E27FC236}">
                  <a16:creationId xmlns:a16="http://schemas.microsoft.com/office/drawing/2014/main" id="{030A8763-A36F-2558-E195-EF830DC3DBE4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061;p47">
              <a:extLst>
                <a:ext uri="{FF2B5EF4-FFF2-40B4-BE49-F238E27FC236}">
                  <a16:creationId xmlns:a16="http://schemas.microsoft.com/office/drawing/2014/main" id="{52A6FE7D-2E58-6B8C-AC88-B270D6C3F187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062;p47">
              <a:extLst>
                <a:ext uri="{FF2B5EF4-FFF2-40B4-BE49-F238E27FC236}">
                  <a16:creationId xmlns:a16="http://schemas.microsoft.com/office/drawing/2014/main" id="{7B8DA38B-3F3E-09D6-7719-A9C086C8B18D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063;p47">
              <a:extLst>
                <a:ext uri="{FF2B5EF4-FFF2-40B4-BE49-F238E27FC236}">
                  <a16:creationId xmlns:a16="http://schemas.microsoft.com/office/drawing/2014/main" id="{9B887D15-E83B-1FBB-9F1A-58560352864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3064;p47">
              <a:extLst>
                <a:ext uri="{FF2B5EF4-FFF2-40B4-BE49-F238E27FC236}">
                  <a16:creationId xmlns:a16="http://schemas.microsoft.com/office/drawing/2014/main" id="{A53A23D9-C0F6-832E-8532-013075596BAE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3065;p47">
              <a:extLst>
                <a:ext uri="{FF2B5EF4-FFF2-40B4-BE49-F238E27FC236}">
                  <a16:creationId xmlns:a16="http://schemas.microsoft.com/office/drawing/2014/main" id="{E9E50EA8-4D83-B9E7-058E-BA75D14FAADD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3066;p47">
              <a:extLst>
                <a:ext uri="{FF2B5EF4-FFF2-40B4-BE49-F238E27FC236}">
                  <a16:creationId xmlns:a16="http://schemas.microsoft.com/office/drawing/2014/main" id="{2A4A1E5C-F52B-3F6B-7819-03B236DCA946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3067;p47">
              <a:extLst>
                <a:ext uri="{FF2B5EF4-FFF2-40B4-BE49-F238E27FC236}">
                  <a16:creationId xmlns:a16="http://schemas.microsoft.com/office/drawing/2014/main" id="{11EEF9F2-8F39-B4E7-DDDB-7B99A7097543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068;p47">
              <a:extLst>
                <a:ext uri="{FF2B5EF4-FFF2-40B4-BE49-F238E27FC236}">
                  <a16:creationId xmlns:a16="http://schemas.microsoft.com/office/drawing/2014/main" id="{350A62F2-219A-21CE-08CF-40CB936F909A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3069;p47">
              <a:extLst>
                <a:ext uri="{FF2B5EF4-FFF2-40B4-BE49-F238E27FC236}">
                  <a16:creationId xmlns:a16="http://schemas.microsoft.com/office/drawing/2014/main" id="{BA625713-170B-8D47-CEB3-686076FB3D96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3070;p47">
              <a:extLst>
                <a:ext uri="{FF2B5EF4-FFF2-40B4-BE49-F238E27FC236}">
                  <a16:creationId xmlns:a16="http://schemas.microsoft.com/office/drawing/2014/main" id="{E4DE3282-71CF-411A-20B8-B86C35EBA8AB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3071;p47">
              <a:extLst>
                <a:ext uri="{FF2B5EF4-FFF2-40B4-BE49-F238E27FC236}">
                  <a16:creationId xmlns:a16="http://schemas.microsoft.com/office/drawing/2014/main" id="{D3B2404F-77F9-50E7-BCBD-AA15F1831ECF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3072;p47">
              <a:extLst>
                <a:ext uri="{FF2B5EF4-FFF2-40B4-BE49-F238E27FC236}">
                  <a16:creationId xmlns:a16="http://schemas.microsoft.com/office/drawing/2014/main" id="{8AF943ED-A049-46D2-F07E-236B43AD100B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3073;p47">
              <a:extLst>
                <a:ext uri="{FF2B5EF4-FFF2-40B4-BE49-F238E27FC236}">
                  <a16:creationId xmlns:a16="http://schemas.microsoft.com/office/drawing/2014/main" id="{6FAA2F99-5CDE-A198-FB27-C609705039C1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074;p47">
              <a:extLst>
                <a:ext uri="{FF2B5EF4-FFF2-40B4-BE49-F238E27FC236}">
                  <a16:creationId xmlns:a16="http://schemas.microsoft.com/office/drawing/2014/main" id="{C3147DB0-88BC-506B-FB65-41FBDEA8B4E5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75;p47">
              <a:extLst>
                <a:ext uri="{FF2B5EF4-FFF2-40B4-BE49-F238E27FC236}">
                  <a16:creationId xmlns:a16="http://schemas.microsoft.com/office/drawing/2014/main" id="{FCFA7E01-2AF0-132F-5A0E-F822AE0EA82E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76;p47">
              <a:extLst>
                <a:ext uri="{FF2B5EF4-FFF2-40B4-BE49-F238E27FC236}">
                  <a16:creationId xmlns:a16="http://schemas.microsoft.com/office/drawing/2014/main" id="{72086412-31EA-231C-933B-82644882C474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77;p47">
              <a:extLst>
                <a:ext uri="{FF2B5EF4-FFF2-40B4-BE49-F238E27FC236}">
                  <a16:creationId xmlns:a16="http://schemas.microsoft.com/office/drawing/2014/main" id="{3974A900-C8FE-0E6F-4D8B-3E6581902B30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78;p47">
              <a:extLst>
                <a:ext uri="{FF2B5EF4-FFF2-40B4-BE49-F238E27FC236}">
                  <a16:creationId xmlns:a16="http://schemas.microsoft.com/office/drawing/2014/main" id="{D4BFFDDA-B373-22EA-0819-29CDB43B6150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79;p47">
              <a:extLst>
                <a:ext uri="{FF2B5EF4-FFF2-40B4-BE49-F238E27FC236}">
                  <a16:creationId xmlns:a16="http://schemas.microsoft.com/office/drawing/2014/main" id="{6783D9A0-6390-92DC-8BBB-DA35C1D389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3080;p47">
              <a:extLst>
                <a:ext uri="{FF2B5EF4-FFF2-40B4-BE49-F238E27FC236}">
                  <a16:creationId xmlns:a16="http://schemas.microsoft.com/office/drawing/2014/main" id="{53078E3E-E8C2-42A6-C6B7-B450445583F6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3081;p47">
              <a:extLst>
                <a:ext uri="{FF2B5EF4-FFF2-40B4-BE49-F238E27FC236}">
                  <a16:creationId xmlns:a16="http://schemas.microsoft.com/office/drawing/2014/main" id="{07E0AFAB-D56E-4221-875A-FC2C2FA2517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3082;p47">
              <a:extLst>
                <a:ext uri="{FF2B5EF4-FFF2-40B4-BE49-F238E27FC236}">
                  <a16:creationId xmlns:a16="http://schemas.microsoft.com/office/drawing/2014/main" id="{013C37A7-B44A-40C2-C352-697027564DD2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3083;p47">
              <a:extLst>
                <a:ext uri="{FF2B5EF4-FFF2-40B4-BE49-F238E27FC236}">
                  <a16:creationId xmlns:a16="http://schemas.microsoft.com/office/drawing/2014/main" id="{8883836E-066C-8302-728C-CE68F4BAC7CF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3084;p47">
              <a:extLst>
                <a:ext uri="{FF2B5EF4-FFF2-40B4-BE49-F238E27FC236}">
                  <a16:creationId xmlns:a16="http://schemas.microsoft.com/office/drawing/2014/main" id="{9BAEEE49-A20A-6362-04EF-8C89A6985243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3085;p47">
              <a:extLst>
                <a:ext uri="{FF2B5EF4-FFF2-40B4-BE49-F238E27FC236}">
                  <a16:creationId xmlns:a16="http://schemas.microsoft.com/office/drawing/2014/main" id="{320DAC42-9C7A-64BC-01EB-20C00A879F67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3086;p47">
              <a:extLst>
                <a:ext uri="{FF2B5EF4-FFF2-40B4-BE49-F238E27FC236}">
                  <a16:creationId xmlns:a16="http://schemas.microsoft.com/office/drawing/2014/main" id="{353F51C7-F562-CEE0-C71D-56519DDD38A1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3087;p47">
              <a:extLst>
                <a:ext uri="{FF2B5EF4-FFF2-40B4-BE49-F238E27FC236}">
                  <a16:creationId xmlns:a16="http://schemas.microsoft.com/office/drawing/2014/main" id="{2EA7AF60-A74C-11BD-1E90-82BBE78A6C2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3088;p47">
              <a:extLst>
                <a:ext uri="{FF2B5EF4-FFF2-40B4-BE49-F238E27FC236}">
                  <a16:creationId xmlns:a16="http://schemas.microsoft.com/office/drawing/2014/main" id="{7DA5C051-7B6F-4C6F-2C04-179F47FF3A35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3089;p47">
              <a:extLst>
                <a:ext uri="{FF2B5EF4-FFF2-40B4-BE49-F238E27FC236}">
                  <a16:creationId xmlns:a16="http://schemas.microsoft.com/office/drawing/2014/main" id="{0A14CD33-95DE-DE2C-A8BF-066480180136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3090;p47">
              <a:extLst>
                <a:ext uri="{FF2B5EF4-FFF2-40B4-BE49-F238E27FC236}">
                  <a16:creationId xmlns:a16="http://schemas.microsoft.com/office/drawing/2014/main" id="{CB194AF0-36B2-93E3-9AF0-B8282DEF92BF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3091;p47">
              <a:extLst>
                <a:ext uri="{FF2B5EF4-FFF2-40B4-BE49-F238E27FC236}">
                  <a16:creationId xmlns:a16="http://schemas.microsoft.com/office/drawing/2014/main" id="{2FC3AE77-10CB-7826-6754-6B8B601DC531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3092;p47">
              <a:extLst>
                <a:ext uri="{FF2B5EF4-FFF2-40B4-BE49-F238E27FC236}">
                  <a16:creationId xmlns:a16="http://schemas.microsoft.com/office/drawing/2014/main" id="{8B98E3FA-2932-8C65-652F-783D1743747C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3093;p47">
              <a:extLst>
                <a:ext uri="{FF2B5EF4-FFF2-40B4-BE49-F238E27FC236}">
                  <a16:creationId xmlns:a16="http://schemas.microsoft.com/office/drawing/2014/main" id="{3A8E0294-C7FB-607C-71CF-5ECDA0B246F4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3094;p47">
              <a:extLst>
                <a:ext uri="{FF2B5EF4-FFF2-40B4-BE49-F238E27FC236}">
                  <a16:creationId xmlns:a16="http://schemas.microsoft.com/office/drawing/2014/main" id="{6E80D7DD-DB9C-E19E-675B-FBAAB14F58B3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3095;p47">
              <a:extLst>
                <a:ext uri="{FF2B5EF4-FFF2-40B4-BE49-F238E27FC236}">
                  <a16:creationId xmlns:a16="http://schemas.microsoft.com/office/drawing/2014/main" id="{C7EA1B10-94C4-22A6-065C-4FCADC0169B7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3096;p47">
              <a:extLst>
                <a:ext uri="{FF2B5EF4-FFF2-40B4-BE49-F238E27FC236}">
                  <a16:creationId xmlns:a16="http://schemas.microsoft.com/office/drawing/2014/main" id="{AA6AA21B-FF08-B9B7-8491-4A38EFEC8280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3097;p47">
              <a:extLst>
                <a:ext uri="{FF2B5EF4-FFF2-40B4-BE49-F238E27FC236}">
                  <a16:creationId xmlns:a16="http://schemas.microsoft.com/office/drawing/2014/main" id="{97A95577-0FCA-2D6E-1035-66BE013C823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3098;p47">
              <a:extLst>
                <a:ext uri="{FF2B5EF4-FFF2-40B4-BE49-F238E27FC236}">
                  <a16:creationId xmlns:a16="http://schemas.microsoft.com/office/drawing/2014/main" id="{2724642D-0A59-8136-CE40-1FB862389185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3099;p47">
              <a:extLst>
                <a:ext uri="{FF2B5EF4-FFF2-40B4-BE49-F238E27FC236}">
                  <a16:creationId xmlns:a16="http://schemas.microsoft.com/office/drawing/2014/main" id="{CCB0DB27-30AF-7A63-7D14-0BB90617CE03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3100;p47">
              <a:extLst>
                <a:ext uri="{FF2B5EF4-FFF2-40B4-BE49-F238E27FC236}">
                  <a16:creationId xmlns:a16="http://schemas.microsoft.com/office/drawing/2014/main" id="{9C9E6B48-593D-FF8D-D90E-035A8D22A55D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3101;p47">
              <a:extLst>
                <a:ext uri="{FF2B5EF4-FFF2-40B4-BE49-F238E27FC236}">
                  <a16:creationId xmlns:a16="http://schemas.microsoft.com/office/drawing/2014/main" id="{1228E0CF-4DD7-E85D-D38A-AE16AEF9087C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3102;p47">
              <a:extLst>
                <a:ext uri="{FF2B5EF4-FFF2-40B4-BE49-F238E27FC236}">
                  <a16:creationId xmlns:a16="http://schemas.microsoft.com/office/drawing/2014/main" id="{61D714D2-79DA-6B3E-B001-61C5E574EDE5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3103;p47">
              <a:extLst>
                <a:ext uri="{FF2B5EF4-FFF2-40B4-BE49-F238E27FC236}">
                  <a16:creationId xmlns:a16="http://schemas.microsoft.com/office/drawing/2014/main" id="{3282E3C5-04E2-6014-E190-0122C079EB92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3104;p47">
              <a:extLst>
                <a:ext uri="{FF2B5EF4-FFF2-40B4-BE49-F238E27FC236}">
                  <a16:creationId xmlns:a16="http://schemas.microsoft.com/office/drawing/2014/main" id="{35D86FB5-4435-18D0-599B-D8D6F0114276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3105;p47">
              <a:extLst>
                <a:ext uri="{FF2B5EF4-FFF2-40B4-BE49-F238E27FC236}">
                  <a16:creationId xmlns:a16="http://schemas.microsoft.com/office/drawing/2014/main" id="{D85929E2-CDCB-2A14-80CC-C9B53A253BF8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3106;p47">
              <a:extLst>
                <a:ext uri="{FF2B5EF4-FFF2-40B4-BE49-F238E27FC236}">
                  <a16:creationId xmlns:a16="http://schemas.microsoft.com/office/drawing/2014/main" id="{F34D7C2B-2EC3-5B4F-521E-90B869C911C6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3107;p47">
              <a:extLst>
                <a:ext uri="{FF2B5EF4-FFF2-40B4-BE49-F238E27FC236}">
                  <a16:creationId xmlns:a16="http://schemas.microsoft.com/office/drawing/2014/main" id="{1E087886-442E-D693-4E07-48E03FF9BFD0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3108;p47">
              <a:extLst>
                <a:ext uri="{FF2B5EF4-FFF2-40B4-BE49-F238E27FC236}">
                  <a16:creationId xmlns:a16="http://schemas.microsoft.com/office/drawing/2014/main" id="{C9AD7EE9-3919-FD3A-0579-58426EABDBD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3109;p47">
              <a:extLst>
                <a:ext uri="{FF2B5EF4-FFF2-40B4-BE49-F238E27FC236}">
                  <a16:creationId xmlns:a16="http://schemas.microsoft.com/office/drawing/2014/main" id="{39127AC6-B25E-05E2-ADAE-5A0DA8F86AD2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3110;p47">
              <a:extLst>
                <a:ext uri="{FF2B5EF4-FFF2-40B4-BE49-F238E27FC236}">
                  <a16:creationId xmlns:a16="http://schemas.microsoft.com/office/drawing/2014/main" id="{5A6C380A-440D-F598-009D-F55810969015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3111;p47">
              <a:extLst>
                <a:ext uri="{FF2B5EF4-FFF2-40B4-BE49-F238E27FC236}">
                  <a16:creationId xmlns:a16="http://schemas.microsoft.com/office/drawing/2014/main" id="{BB5FA79F-23D3-468D-3893-A8095ED54D1E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3112;p47">
              <a:extLst>
                <a:ext uri="{FF2B5EF4-FFF2-40B4-BE49-F238E27FC236}">
                  <a16:creationId xmlns:a16="http://schemas.microsoft.com/office/drawing/2014/main" id="{BD758B07-A5E6-0582-6C8D-B5A83297FE37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3113;p47">
              <a:extLst>
                <a:ext uri="{FF2B5EF4-FFF2-40B4-BE49-F238E27FC236}">
                  <a16:creationId xmlns:a16="http://schemas.microsoft.com/office/drawing/2014/main" id="{78CC7E2E-4692-2543-67AA-FC53BF2B2A11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3114;p47">
              <a:extLst>
                <a:ext uri="{FF2B5EF4-FFF2-40B4-BE49-F238E27FC236}">
                  <a16:creationId xmlns:a16="http://schemas.microsoft.com/office/drawing/2014/main" id="{FDAD8A1B-19AC-F073-1253-08D7900417BF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3115;p47">
              <a:extLst>
                <a:ext uri="{FF2B5EF4-FFF2-40B4-BE49-F238E27FC236}">
                  <a16:creationId xmlns:a16="http://schemas.microsoft.com/office/drawing/2014/main" id="{A02B0A56-3917-B07B-6C05-B2C9ECCB9BAA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3116;p47">
              <a:extLst>
                <a:ext uri="{FF2B5EF4-FFF2-40B4-BE49-F238E27FC236}">
                  <a16:creationId xmlns:a16="http://schemas.microsoft.com/office/drawing/2014/main" id="{C9AE614C-F749-4E62-BDAC-BB4E9EE9E525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3117;p47">
              <a:extLst>
                <a:ext uri="{FF2B5EF4-FFF2-40B4-BE49-F238E27FC236}">
                  <a16:creationId xmlns:a16="http://schemas.microsoft.com/office/drawing/2014/main" id="{9BC70F4E-21A4-E68B-31F8-2B735A2AE53D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3118;p47">
              <a:extLst>
                <a:ext uri="{FF2B5EF4-FFF2-40B4-BE49-F238E27FC236}">
                  <a16:creationId xmlns:a16="http://schemas.microsoft.com/office/drawing/2014/main" id="{DCB0C7D7-BAF6-C9F5-69E0-624952D41655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3119;p47">
              <a:extLst>
                <a:ext uri="{FF2B5EF4-FFF2-40B4-BE49-F238E27FC236}">
                  <a16:creationId xmlns:a16="http://schemas.microsoft.com/office/drawing/2014/main" id="{601E981F-18FB-B14A-C246-BDAAFF382E3F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3120;p47">
              <a:extLst>
                <a:ext uri="{FF2B5EF4-FFF2-40B4-BE49-F238E27FC236}">
                  <a16:creationId xmlns:a16="http://schemas.microsoft.com/office/drawing/2014/main" id="{8A6A2191-A0C7-B6BD-27C6-6E361BBD1DCE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3121;p47">
              <a:extLst>
                <a:ext uri="{FF2B5EF4-FFF2-40B4-BE49-F238E27FC236}">
                  <a16:creationId xmlns:a16="http://schemas.microsoft.com/office/drawing/2014/main" id="{A7CC2B9F-CD44-DA9D-3408-26C865044410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3122;p47">
              <a:extLst>
                <a:ext uri="{FF2B5EF4-FFF2-40B4-BE49-F238E27FC236}">
                  <a16:creationId xmlns:a16="http://schemas.microsoft.com/office/drawing/2014/main" id="{BCADEA27-4E54-20B0-B96B-6A2533DE642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3123;p47">
              <a:extLst>
                <a:ext uri="{FF2B5EF4-FFF2-40B4-BE49-F238E27FC236}">
                  <a16:creationId xmlns:a16="http://schemas.microsoft.com/office/drawing/2014/main" id="{6D3DC43D-8535-7C29-E650-5EFB208F33BF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3124;p47">
              <a:extLst>
                <a:ext uri="{FF2B5EF4-FFF2-40B4-BE49-F238E27FC236}">
                  <a16:creationId xmlns:a16="http://schemas.microsoft.com/office/drawing/2014/main" id="{C2FD5612-03EF-32B4-E568-A4D829F95ED4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0" name="Google Shape;3125;p47">
              <a:extLst>
                <a:ext uri="{FF2B5EF4-FFF2-40B4-BE49-F238E27FC236}">
                  <a16:creationId xmlns:a16="http://schemas.microsoft.com/office/drawing/2014/main" id="{5E160105-FBF5-BF95-66A8-820A763E4AC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789" name="Google Shape;3126;p47">
                <a:extLst>
                  <a:ext uri="{FF2B5EF4-FFF2-40B4-BE49-F238E27FC236}">
                    <a16:creationId xmlns:a16="http://schemas.microsoft.com/office/drawing/2014/main" id="{3326CBF9-DA75-B52D-2782-5FBB66997DDB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0" name="Google Shape;3127;p47">
                <a:extLst>
                  <a:ext uri="{FF2B5EF4-FFF2-40B4-BE49-F238E27FC236}">
                    <a16:creationId xmlns:a16="http://schemas.microsoft.com/office/drawing/2014/main" id="{B1978496-DD41-BBA0-ECB9-4AC958ADD79B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1" name="Google Shape;3128;p47">
                <a:extLst>
                  <a:ext uri="{FF2B5EF4-FFF2-40B4-BE49-F238E27FC236}">
                    <a16:creationId xmlns:a16="http://schemas.microsoft.com/office/drawing/2014/main" id="{6D98E813-ABBC-206D-0EBA-28DEDED863EB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2" name="Google Shape;3129;p47">
                <a:extLst>
                  <a:ext uri="{FF2B5EF4-FFF2-40B4-BE49-F238E27FC236}">
                    <a16:creationId xmlns:a16="http://schemas.microsoft.com/office/drawing/2014/main" id="{F6C49B4F-82F8-93D8-2519-8B97C38A83BE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3" name="Google Shape;3130;p47">
                <a:extLst>
                  <a:ext uri="{FF2B5EF4-FFF2-40B4-BE49-F238E27FC236}">
                    <a16:creationId xmlns:a16="http://schemas.microsoft.com/office/drawing/2014/main" id="{62E3798C-A1FB-0C3F-86EB-89D051FD5691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4" name="Google Shape;3131;p47">
                <a:extLst>
                  <a:ext uri="{FF2B5EF4-FFF2-40B4-BE49-F238E27FC236}">
                    <a16:creationId xmlns:a16="http://schemas.microsoft.com/office/drawing/2014/main" id="{98010713-5D68-EE5B-3D23-BABDB1CE3BD5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5" name="Google Shape;3132;p47">
                <a:extLst>
                  <a:ext uri="{FF2B5EF4-FFF2-40B4-BE49-F238E27FC236}">
                    <a16:creationId xmlns:a16="http://schemas.microsoft.com/office/drawing/2014/main" id="{68ED2E7C-9396-BF89-4061-A0669E6C93C4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3133;p47">
                <a:extLst>
                  <a:ext uri="{FF2B5EF4-FFF2-40B4-BE49-F238E27FC236}">
                    <a16:creationId xmlns:a16="http://schemas.microsoft.com/office/drawing/2014/main" id="{B35ECCDB-89EE-7864-F063-EBA607D4B77C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7" name="Google Shape;3134;p47">
                <a:extLst>
                  <a:ext uri="{FF2B5EF4-FFF2-40B4-BE49-F238E27FC236}">
                    <a16:creationId xmlns:a16="http://schemas.microsoft.com/office/drawing/2014/main" id="{7EFF5AF9-7931-E6E2-0585-E160742A2F9B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1" name="Google Shape;3135;p47">
              <a:extLst>
                <a:ext uri="{FF2B5EF4-FFF2-40B4-BE49-F238E27FC236}">
                  <a16:creationId xmlns:a16="http://schemas.microsoft.com/office/drawing/2014/main" id="{65836D7F-CB55-27A4-9511-91B70C79731F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784" name="Google Shape;3136;p47">
                <a:extLst>
                  <a:ext uri="{FF2B5EF4-FFF2-40B4-BE49-F238E27FC236}">
                    <a16:creationId xmlns:a16="http://schemas.microsoft.com/office/drawing/2014/main" id="{30C78CE6-1F9B-CB46-12A1-360651CE08FF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5" name="Google Shape;3137;p47">
                <a:extLst>
                  <a:ext uri="{FF2B5EF4-FFF2-40B4-BE49-F238E27FC236}">
                    <a16:creationId xmlns:a16="http://schemas.microsoft.com/office/drawing/2014/main" id="{095BD88A-E7E8-346F-CF3B-8779AEDBF82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6" name="Google Shape;3138;p47">
                <a:extLst>
                  <a:ext uri="{FF2B5EF4-FFF2-40B4-BE49-F238E27FC236}">
                    <a16:creationId xmlns:a16="http://schemas.microsoft.com/office/drawing/2014/main" id="{17CEB4E9-D250-3326-F82A-8EA2B0E7CA70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7" name="Google Shape;3139;p47">
                <a:extLst>
                  <a:ext uri="{FF2B5EF4-FFF2-40B4-BE49-F238E27FC236}">
                    <a16:creationId xmlns:a16="http://schemas.microsoft.com/office/drawing/2014/main" id="{47037AED-356B-3DC3-ED65-B9A05CA2785F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8" name="Google Shape;3140;p47">
                <a:extLst>
                  <a:ext uri="{FF2B5EF4-FFF2-40B4-BE49-F238E27FC236}">
                    <a16:creationId xmlns:a16="http://schemas.microsoft.com/office/drawing/2014/main" id="{A6639865-B7EB-E869-B997-22AF5DE8F92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2" name="Google Shape;3141;p47">
              <a:extLst>
                <a:ext uri="{FF2B5EF4-FFF2-40B4-BE49-F238E27FC236}">
                  <a16:creationId xmlns:a16="http://schemas.microsoft.com/office/drawing/2014/main" id="{5B08C600-398B-C5A2-C32F-EA8AE67AC919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3142;p47">
              <a:extLst>
                <a:ext uri="{FF2B5EF4-FFF2-40B4-BE49-F238E27FC236}">
                  <a16:creationId xmlns:a16="http://schemas.microsoft.com/office/drawing/2014/main" id="{5BAE43CA-FC20-94BC-2536-6658B485797F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3143;p47">
              <a:extLst>
                <a:ext uri="{FF2B5EF4-FFF2-40B4-BE49-F238E27FC236}">
                  <a16:creationId xmlns:a16="http://schemas.microsoft.com/office/drawing/2014/main" id="{09599930-3B31-2C26-DFD9-3ACA1403854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3144;p47">
              <a:extLst>
                <a:ext uri="{FF2B5EF4-FFF2-40B4-BE49-F238E27FC236}">
                  <a16:creationId xmlns:a16="http://schemas.microsoft.com/office/drawing/2014/main" id="{C85B4115-28B7-F8DF-A465-9F81E62B2F23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3145;p47">
              <a:extLst>
                <a:ext uri="{FF2B5EF4-FFF2-40B4-BE49-F238E27FC236}">
                  <a16:creationId xmlns:a16="http://schemas.microsoft.com/office/drawing/2014/main" id="{AEBBB98E-592F-A265-AF28-0538C59DB2A9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3146;p47">
              <a:extLst>
                <a:ext uri="{FF2B5EF4-FFF2-40B4-BE49-F238E27FC236}">
                  <a16:creationId xmlns:a16="http://schemas.microsoft.com/office/drawing/2014/main" id="{5DA12C4E-F17F-5A91-DF89-FC73D719580B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3147;p47">
              <a:extLst>
                <a:ext uri="{FF2B5EF4-FFF2-40B4-BE49-F238E27FC236}">
                  <a16:creationId xmlns:a16="http://schemas.microsoft.com/office/drawing/2014/main" id="{BCDFEDCA-2EEC-B25F-02F7-5904BFB4266F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3148;p47">
              <a:extLst>
                <a:ext uri="{FF2B5EF4-FFF2-40B4-BE49-F238E27FC236}">
                  <a16:creationId xmlns:a16="http://schemas.microsoft.com/office/drawing/2014/main" id="{33F4A547-2355-18C5-E26C-7E9CCBA4415E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3149;p47">
              <a:extLst>
                <a:ext uri="{FF2B5EF4-FFF2-40B4-BE49-F238E27FC236}">
                  <a16:creationId xmlns:a16="http://schemas.microsoft.com/office/drawing/2014/main" id="{74C6A56F-22FA-FB11-19C3-1856623A067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3150;p47">
              <a:extLst>
                <a:ext uri="{FF2B5EF4-FFF2-40B4-BE49-F238E27FC236}">
                  <a16:creationId xmlns:a16="http://schemas.microsoft.com/office/drawing/2014/main" id="{898A542B-5627-096A-B1A1-E5D67FC39147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3151;p47">
              <a:extLst>
                <a:ext uri="{FF2B5EF4-FFF2-40B4-BE49-F238E27FC236}">
                  <a16:creationId xmlns:a16="http://schemas.microsoft.com/office/drawing/2014/main" id="{DDB35609-86B8-47B0-4F0F-AA15A258A653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3152;p47">
              <a:extLst>
                <a:ext uri="{FF2B5EF4-FFF2-40B4-BE49-F238E27FC236}">
                  <a16:creationId xmlns:a16="http://schemas.microsoft.com/office/drawing/2014/main" id="{9EA9F796-E06C-BABA-FAE7-C5F8111F281A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3153;p47">
              <a:extLst>
                <a:ext uri="{FF2B5EF4-FFF2-40B4-BE49-F238E27FC236}">
                  <a16:creationId xmlns:a16="http://schemas.microsoft.com/office/drawing/2014/main" id="{CB12F7E5-B21B-E7CF-BF48-8FDFCB50CC50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3154;p47">
              <a:extLst>
                <a:ext uri="{FF2B5EF4-FFF2-40B4-BE49-F238E27FC236}">
                  <a16:creationId xmlns:a16="http://schemas.microsoft.com/office/drawing/2014/main" id="{D3A511F2-DC87-5F28-6D07-307E4539C95B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3155;p47">
              <a:extLst>
                <a:ext uri="{FF2B5EF4-FFF2-40B4-BE49-F238E27FC236}">
                  <a16:creationId xmlns:a16="http://schemas.microsoft.com/office/drawing/2014/main" id="{E9A9BA46-2778-21D9-E16B-EDF71E822ADE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3156;p47">
              <a:extLst>
                <a:ext uri="{FF2B5EF4-FFF2-40B4-BE49-F238E27FC236}">
                  <a16:creationId xmlns:a16="http://schemas.microsoft.com/office/drawing/2014/main" id="{E0E5D982-61BE-5385-3774-1398299A4928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3157;p47">
              <a:extLst>
                <a:ext uri="{FF2B5EF4-FFF2-40B4-BE49-F238E27FC236}">
                  <a16:creationId xmlns:a16="http://schemas.microsoft.com/office/drawing/2014/main" id="{278563A7-FE68-2F20-9FC1-A9992941395B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3158;p47">
              <a:extLst>
                <a:ext uri="{FF2B5EF4-FFF2-40B4-BE49-F238E27FC236}">
                  <a16:creationId xmlns:a16="http://schemas.microsoft.com/office/drawing/2014/main" id="{F477E52A-269C-CFFE-14B9-F8199724DBB3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8221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185679" y="1497285"/>
            <a:ext cx="5408956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THANK YOU</a:t>
            </a:r>
            <a:endParaRPr sz="7200" dirty="0"/>
          </a:p>
        </p:txBody>
      </p:sp>
      <p:sp>
        <p:nvSpPr>
          <p:cNvPr id="380" name="Google Shape;380;p14"/>
          <p:cNvSpPr txBox="1">
            <a:spLocks noGrp="1"/>
          </p:cNvSpPr>
          <p:nvPr>
            <p:ph type="subTitle" idx="4294967295"/>
          </p:nvPr>
        </p:nvSpPr>
        <p:spPr>
          <a:xfrm>
            <a:off x="718307" y="2571750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Trevoir Williams</a:t>
            </a:r>
          </a:p>
          <a:p>
            <a:pPr marL="0" indent="0">
              <a:buNone/>
            </a:pPr>
            <a:r>
              <a:rPr lang="en-US" sz="1800" dirty="0"/>
              <a:t>Software Engineer | Lecturer | Author</a:t>
            </a:r>
            <a:br>
              <a:rPr lang="en-US" sz="1800" dirty="0"/>
            </a:br>
            <a:r>
              <a:rPr lang="en-US" sz="1800" dirty="0"/>
              <a:t>@trevoirwilliams | www.trevoirwilliams.com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81" name="Google Shape;38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91</a:t>
            </a:fld>
            <a:endParaRPr/>
          </a:p>
        </p:txBody>
      </p:sp>
      <p:pic>
        <p:nvPicPr>
          <p:cNvPr id="382" name="Google Shape;382;p14"/>
          <p:cNvPicPr preferRelativeResize="0"/>
          <p:nvPr/>
        </p:nvPicPr>
        <p:blipFill>
          <a:blip r:embed="rId3"/>
          <a:srcRect l="5527" r="5527"/>
          <a:stretch/>
        </p:blipFill>
        <p:spPr>
          <a:xfrm>
            <a:off x="5187600" y="1173450"/>
            <a:ext cx="2796600" cy="2796600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769107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</a:t>
            </a:r>
            <a:br>
              <a:rPr lang="en"/>
            </a:br>
            <a:r>
              <a:rPr lang="en"/>
              <a:t>slide title</a:t>
            </a:r>
            <a:endParaRPr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Here you have a list of 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And some text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92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859" name="Google Shape;859;p19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93</a:t>
            </a:fld>
            <a:endParaRPr/>
          </a:p>
        </p:txBody>
      </p:sp>
      <p:grpSp>
        <p:nvGrpSpPr>
          <p:cNvPr id="861" name="Google Shape;861;p19"/>
          <p:cNvGrpSpPr/>
          <p:nvPr/>
        </p:nvGrpSpPr>
        <p:grpSpPr>
          <a:xfrm>
            <a:off x="6495404" y="1849734"/>
            <a:ext cx="2297431" cy="2787028"/>
            <a:chOff x="2533225" y="322726"/>
            <a:chExt cx="3925890" cy="4762523"/>
          </a:xfrm>
        </p:grpSpPr>
        <p:sp>
          <p:nvSpPr>
            <p:cNvPr id="862" name="Google Shape;862;p19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19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906" name="Google Shape;906;p19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5" name="Google Shape;965;p19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966" name="Google Shape;966;p19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9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6" name="Google Shape;986;p19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998" name="Google Shape;998;p20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999" name="Google Shape;999;p20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000" name="Google Shape;1000;p20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94</a:t>
            </a:fld>
            <a:endParaRPr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 picture is worth a thousand words</a:t>
            </a:r>
            <a:endParaRPr sz="3600"/>
          </a:p>
        </p:txBody>
      </p:sp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148150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pic>
        <p:nvPicPr>
          <p:cNvPr id="1008" name="Google Shape;1008;p21"/>
          <p:cNvPicPr preferRelativeResize="0"/>
          <p:nvPr/>
        </p:nvPicPr>
        <p:blipFill rotWithShape="1">
          <a:blip r:embed="rId3">
            <a:alphaModFix/>
          </a:blip>
          <a:srcRect l="3295" r="37860"/>
          <a:stretch/>
        </p:blipFill>
        <p:spPr>
          <a:xfrm rot="10800000" flipH="1">
            <a:off x="4572000" y="0"/>
            <a:ext cx="4572000" cy="5143500"/>
          </a:xfrm>
          <a:prstGeom prst="snip1Rect">
            <a:avLst>
              <a:gd name="adj" fmla="val 9999"/>
            </a:avLst>
          </a:prstGeom>
          <a:noFill/>
          <a:ln>
            <a:noFill/>
          </a:ln>
        </p:spPr>
      </p:pic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95</a:t>
            </a:fld>
            <a:endParaRP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22"/>
          <p:cNvSpPr txBox="1">
            <a:spLocks noGrp="1"/>
          </p:cNvSpPr>
          <p:nvPr>
            <p:ph type="title" idx="4294967295"/>
          </p:nvPr>
        </p:nvSpPr>
        <p:spPr>
          <a:xfrm>
            <a:off x="381000" y="381000"/>
            <a:ext cx="4754100" cy="101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>
                <a:solidFill>
                  <a:schemeClr val="lt1"/>
                </a:solidFill>
                <a:highlight>
                  <a:schemeClr val="accent1"/>
                </a:highlight>
              </a:rPr>
              <a:t>Want big impact?</a:t>
            </a:r>
            <a:endParaRPr sz="3000" b="0">
              <a:solidFill>
                <a:schemeClr val="lt1"/>
              </a:solidFill>
              <a:highlight>
                <a:schemeClr val="accen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highlight>
                  <a:schemeClr val="accent2"/>
                </a:highlight>
              </a:rPr>
              <a:t>Use big image.</a:t>
            </a:r>
            <a:endParaRPr sz="300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  <p:sp>
        <p:nvSpPr>
          <p:cNvPr id="1015" name="Google Shape;1015;p2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96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2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021" name="Google Shape;1021;p2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97</a:t>
            </a:fld>
            <a:endParaRPr/>
          </a:p>
        </p:txBody>
      </p:sp>
      <p:grpSp>
        <p:nvGrpSpPr>
          <p:cNvPr id="1022" name="Google Shape;1022;p23"/>
          <p:cNvGrpSpPr/>
          <p:nvPr/>
        </p:nvGrpSpPr>
        <p:grpSpPr>
          <a:xfrm>
            <a:off x="2655041" y="2436044"/>
            <a:ext cx="2200509" cy="1776159"/>
            <a:chOff x="3071457" y="2013875"/>
            <a:chExt cx="1944600" cy="1569600"/>
          </a:xfrm>
        </p:grpSpPr>
        <p:sp>
          <p:nvSpPr>
            <p:cNvPr id="1023" name="Google Shape;1023;p23"/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 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5" name="Google Shape;1025;p23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26" name="Google Shape;1026;p23"/>
          <p:cNvGrpSpPr/>
          <p:nvPr/>
        </p:nvGrpSpPr>
        <p:grpSpPr>
          <a:xfrm>
            <a:off x="457232" y="2436044"/>
            <a:ext cx="2200509" cy="1776159"/>
            <a:chOff x="1126863" y="2013875"/>
            <a:chExt cx="1944600" cy="1569600"/>
          </a:xfrm>
        </p:grpSpPr>
        <p:sp>
          <p:nvSpPr>
            <p:cNvPr id="1027" name="Google Shape;1027;p23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 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9" name="Google Shape;1029;p23"/>
            <p:cNvSpPr txBox="1"/>
            <p:nvPr/>
          </p:nvSpPr>
          <p:spPr>
            <a:xfrm>
              <a:off x="1351625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0" name="Google Shape;1030;p23"/>
          <p:cNvGrpSpPr/>
          <p:nvPr/>
        </p:nvGrpSpPr>
        <p:grpSpPr>
          <a:xfrm>
            <a:off x="4852720" y="2436044"/>
            <a:ext cx="3396158" cy="1776159"/>
            <a:chOff x="5015938" y="2013875"/>
            <a:chExt cx="3001200" cy="1569600"/>
          </a:xfrm>
        </p:grpSpPr>
        <p:sp>
          <p:nvSpPr>
            <p:cNvPr id="1031" name="Google Shape;1031;p23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</a:t>
              </a:r>
              <a:b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</a:b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33" name="Google Shape;1033;p23"/>
            <p:cNvSpPr txBox="1"/>
            <p:nvPr/>
          </p:nvSpPr>
          <p:spPr>
            <a:xfrm>
              <a:off x="5360225" y="2716353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 Ipsum dolor sit amet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4" name="Google Shape;1034;p23"/>
          <p:cNvGrpSpPr/>
          <p:nvPr/>
        </p:nvGrpSpPr>
        <p:grpSpPr>
          <a:xfrm>
            <a:off x="4705169" y="3213940"/>
            <a:ext cx="295999" cy="294651"/>
            <a:chOff x="4858109" y="2631368"/>
            <a:chExt cx="316442" cy="315000"/>
          </a:xfrm>
        </p:grpSpPr>
        <p:sp>
          <p:nvSpPr>
            <p:cNvPr id="1035" name="Google Shape;1035;p23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name="adj1" fmla="val 32020"/>
                <a:gd name="adj2" fmla="val 669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1037" name="Google Shape;1037;p23"/>
          <p:cNvGrpSpPr/>
          <p:nvPr/>
        </p:nvGrpSpPr>
        <p:grpSpPr>
          <a:xfrm>
            <a:off x="2512794" y="3213816"/>
            <a:ext cx="294612" cy="294612"/>
            <a:chOff x="3157188" y="909150"/>
            <a:chExt cx="470400" cy="470400"/>
          </a:xfrm>
        </p:grpSpPr>
        <p:sp>
          <p:nvSpPr>
            <p:cNvPr id="1038" name="Google Shape;1038;p23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1045" name="Google Shape;1045;p24"/>
          <p:cNvGraphicFramePr/>
          <p:nvPr/>
        </p:nvGraphicFramePr>
        <p:xfrm>
          <a:off x="457200" y="2402681"/>
          <a:ext cx="4205300" cy="2004100"/>
        </p:xfrm>
        <a:graphic>
          <a:graphicData uri="http://schemas.openxmlformats.org/drawingml/2006/table">
            <a:tbl>
              <a:tblPr>
                <a:noFill/>
                <a:tableStyleId>{11E2214B-EEA6-4F0E-851E-DA328E0D34B4}</a:tableStyleId>
              </a:tblPr>
              <a:tblGrid>
                <a:gridCol w="105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Yellow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7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Blue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15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Orange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24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16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98</a:t>
            </a:fld>
            <a:endParaRPr/>
          </a:p>
        </p:txBody>
      </p:sp>
      <p:grpSp>
        <p:nvGrpSpPr>
          <p:cNvPr id="1047" name="Google Shape;1047;p24"/>
          <p:cNvGrpSpPr/>
          <p:nvPr/>
        </p:nvGrpSpPr>
        <p:grpSpPr>
          <a:xfrm>
            <a:off x="5191199" y="905259"/>
            <a:ext cx="3495801" cy="3628765"/>
            <a:chOff x="2012475" y="393272"/>
            <a:chExt cx="4440240" cy="4609126"/>
          </a:xfrm>
        </p:grpSpPr>
        <p:sp>
          <p:nvSpPr>
            <p:cNvPr id="1048" name="Google Shape;1048;p24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24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24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25"/>
          <p:cNvSpPr/>
          <p:nvPr/>
        </p:nvSpPr>
        <p:spPr>
          <a:xfrm>
            <a:off x="514725" y="9425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50000">
                <a:schemeClr val="lt1"/>
              </a:gs>
              <a:gs pos="100000">
                <a:schemeClr val="lt2"/>
              </a:gs>
            </a:gsLst>
            <a:lin ang="16198662" scaled="0"/>
          </a:gradFill>
          <a:ln>
            <a:noFill/>
          </a:ln>
          <a:effectLst>
            <a:outerShdw blurRad="142875" dist="19050" dir="5400000" algn="bl" rotWithShape="0">
              <a:srgbClr val="38226D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25"/>
          <p:cNvSpPr txBox="1">
            <a:spLocks noGrp="1"/>
          </p:cNvSpPr>
          <p:nvPr>
            <p:ph type="title" idx="4294967295"/>
          </p:nvPr>
        </p:nvSpPr>
        <p:spPr>
          <a:xfrm>
            <a:off x="381000" y="453200"/>
            <a:ext cx="5640900" cy="46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Maps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1147" name="Google Shape;1147;p25"/>
          <p:cNvSpPr/>
          <p:nvPr/>
        </p:nvSpPr>
        <p:spPr>
          <a:xfrm>
            <a:off x="1947750" y="1878125"/>
            <a:ext cx="7479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our office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99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1149" name="Google Shape;1149;p25"/>
          <p:cNvSpPr txBox="1">
            <a:spLocks noGrp="1"/>
          </p:cNvSpPr>
          <p:nvPr>
            <p:ph type="body" idx="4294967295"/>
          </p:nvPr>
        </p:nvSpPr>
        <p:spPr>
          <a:xfrm>
            <a:off x="1090975" y="453200"/>
            <a:ext cx="77193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</a:rPr>
              <a:t>Find more maps at </a:t>
            </a:r>
            <a:r>
              <a:rPr lang="en" sz="9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endParaRPr sz="900" b="1">
              <a:solidFill>
                <a:schemeClr val="lt1"/>
              </a:solidFill>
            </a:endParaRPr>
          </a:p>
        </p:txBody>
      </p:sp>
      <p:sp>
        <p:nvSpPr>
          <p:cNvPr id="1150" name="Google Shape;1150;p25"/>
          <p:cNvSpPr/>
          <p:nvPr/>
        </p:nvSpPr>
        <p:spPr>
          <a:xfrm>
            <a:off x="1090975" y="21473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25"/>
          <p:cNvSpPr/>
          <p:nvPr/>
        </p:nvSpPr>
        <p:spPr>
          <a:xfrm>
            <a:off x="2824525" y="3795125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25"/>
          <p:cNvSpPr/>
          <p:nvPr/>
        </p:nvSpPr>
        <p:spPr>
          <a:xfrm>
            <a:off x="3853225" y="19448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25"/>
          <p:cNvSpPr/>
          <p:nvPr/>
        </p:nvSpPr>
        <p:spPr>
          <a:xfrm>
            <a:off x="4596175" y="40904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25"/>
          <p:cNvSpPr/>
          <p:nvPr/>
        </p:nvSpPr>
        <p:spPr>
          <a:xfrm>
            <a:off x="6720250" y="24140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25"/>
          <p:cNvSpPr/>
          <p:nvPr/>
        </p:nvSpPr>
        <p:spPr>
          <a:xfrm>
            <a:off x="7377475" y="4157075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9" ma:contentTypeDescription="Create a new document." ma:contentTypeScope="" ma:versionID="0f295b4eaac5758ed5fac4959b75d881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57dd884e41ecc57e715e77a3a1c4b2cc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E2969A43-B170-4BAA-B155-D1536E7A9862}"/>
</file>

<file path=customXml/itemProps2.xml><?xml version="1.0" encoding="utf-8"?>
<ds:datastoreItem xmlns:ds="http://schemas.openxmlformats.org/officeDocument/2006/customXml" ds:itemID="{F958C696-EBB5-4BDA-BE70-94567D734790}"/>
</file>

<file path=customXml/itemProps3.xml><?xml version="1.0" encoding="utf-8"?>
<ds:datastoreItem xmlns:ds="http://schemas.openxmlformats.org/officeDocument/2006/customXml" ds:itemID="{407E7BD7-7FF9-45A2-94DD-CDBE62897FC7}"/>
</file>

<file path=docProps/app.xml><?xml version="1.0" encoding="utf-8"?>
<Properties xmlns="http://schemas.openxmlformats.org/officeDocument/2006/extended-properties" xmlns:vt="http://schemas.openxmlformats.org/officeDocument/2006/docPropsVTypes">
  <TotalTime>3625</TotalTime>
  <Words>5481</Words>
  <Application>Microsoft Office PowerPoint</Application>
  <PresentationFormat>On-screen Show (16:9)</PresentationFormat>
  <Paragraphs>1025</Paragraphs>
  <Slides>126</Slides>
  <Notes>126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126</vt:i4>
      </vt:variant>
    </vt:vector>
  </HeadingPairs>
  <TitlesOfParts>
    <vt:vector size="139" baseType="lpstr">
      <vt:lpstr>Calibri</vt:lpstr>
      <vt:lpstr>Arial</vt:lpstr>
      <vt:lpstr>Quattrocento Sans</vt:lpstr>
      <vt:lpstr>Montserrat</vt:lpstr>
      <vt:lpstr>Raleway Thin</vt:lpstr>
      <vt:lpstr>Segoe UI</vt:lpstr>
      <vt:lpstr>Barlow Light</vt:lpstr>
      <vt:lpstr>SFMono-Regular</vt:lpstr>
      <vt:lpstr>Barlow SemiBold</vt:lpstr>
      <vt:lpstr>Raleway</vt:lpstr>
      <vt:lpstr>Barlow</vt:lpstr>
      <vt:lpstr>Lora</vt:lpstr>
      <vt:lpstr>Gaoler template</vt:lpstr>
      <vt:lpstr>Entity Framework Core – A Full Tour</vt:lpstr>
      <vt:lpstr>HELLO!</vt:lpstr>
      <vt:lpstr>Entity Framework Core</vt:lpstr>
      <vt:lpstr>Course Objectives</vt:lpstr>
      <vt:lpstr>Is this course for you?</vt:lpstr>
      <vt:lpstr>See you in the course!</vt:lpstr>
      <vt:lpstr>What is EF Core</vt:lpstr>
      <vt:lpstr>Introduction</vt:lpstr>
      <vt:lpstr>PowerPoint Presentation</vt:lpstr>
      <vt:lpstr>What is LINQ?</vt:lpstr>
      <vt:lpstr>History</vt:lpstr>
      <vt:lpstr>Benefits of EF Core</vt:lpstr>
      <vt:lpstr>Key Components</vt:lpstr>
      <vt:lpstr>Toolset</vt:lpstr>
      <vt:lpstr>Tools and Versions</vt:lpstr>
      <vt:lpstr>Section Overview</vt:lpstr>
      <vt:lpstr>Topics</vt:lpstr>
      <vt:lpstr>What are data models?</vt:lpstr>
      <vt:lpstr>Database Tables</vt:lpstr>
      <vt:lpstr>Database Context</vt:lpstr>
      <vt:lpstr>Database Context</vt:lpstr>
      <vt:lpstr>Database Support</vt:lpstr>
      <vt:lpstr>Database Support</vt:lpstr>
      <vt:lpstr>Database Support</vt:lpstr>
      <vt:lpstr>Supported Providers</vt:lpstr>
      <vt:lpstr>What Are Migrations?</vt:lpstr>
      <vt:lpstr>Database Migrations</vt:lpstr>
      <vt:lpstr>Executing Application</vt:lpstr>
      <vt:lpstr>Database First Development</vt:lpstr>
      <vt:lpstr>Section Review</vt:lpstr>
      <vt:lpstr>Section Overview</vt:lpstr>
      <vt:lpstr>Topics</vt:lpstr>
      <vt:lpstr>LINQ Syntax</vt:lpstr>
      <vt:lpstr>Asynchronous Programming</vt:lpstr>
      <vt:lpstr>Asynchronous Programming</vt:lpstr>
      <vt:lpstr>Efficient Querying</vt:lpstr>
      <vt:lpstr>Section Review</vt:lpstr>
      <vt:lpstr>Section Overview</vt:lpstr>
      <vt:lpstr>Topics</vt:lpstr>
      <vt:lpstr>Tracking  </vt:lpstr>
      <vt:lpstr>Entity states</vt:lpstr>
      <vt:lpstr>Entity states</vt:lpstr>
      <vt:lpstr>Saving Changes  </vt:lpstr>
      <vt:lpstr>Section Review</vt:lpstr>
      <vt:lpstr>Section Overview</vt:lpstr>
      <vt:lpstr>Topics</vt:lpstr>
      <vt:lpstr>Database Migrations</vt:lpstr>
      <vt:lpstr>EF Bundles</vt:lpstr>
      <vt:lpstr>EF Bundles</vt:lpstr>
      <vt:lpstr>Migrations at runtime</vt:lpstr>
      <vt:lpstr>Section Review</vt:lpstr>
      <vt:lpstr>Section Overview</vt:lpstr>
      <vt:lpstr>Topics</vt:lpstr>
      <vt:lpstr>Relationships</vt:lpstr>
      <vt:lpstr>One to many </vt:lpstr>
      <vt:lpstr>Many to many</vt:lpstr>
      <vt:lpstr>Many to many</vt:lpstr>
      <vt:lpstr>One to one</vt:lpstr>
      <vt:lpstr>Loading Related Data</vt:lpstr>
      <vt:lpstr>Eager Loading</vt:lpstr>
      <vt:lpstr>Explicit Loading</vt:lpstr>
      <vt:lpstr>Lazy Loading</vt:lpstr>
      <vt:lpstr>Delete Behaviors</vt:lpstr>
      <vt:lpstr>Potential Actions</vt:lpstr>
      <vt:lpstr>Section Review</vt:lpstr>
      <vt:lpstr>Section Overview</vt:lpstr>
      <vt:lpstr>Topics</vt:lpstr>
      <vt:lpstr>Limitations</vt:lpstr>
      <vt:lpstr>Section Review</vt:lpstr>
      <vt:lpstr>Section Overview</vt:lpstr>
      <vt:lpstr>Topics</vt:lpstr>
      <vt:lpstr>EF Core and ASP.NET</vt:lpstr>
      <vt:lpstr>EF Core and ASP.NET</vt:lpstr>
      <vt:lpstr>EF Core and ASP.NET</vt:lpstr>
      <vt:lpstr>Common Scaffolding Error</vt:lpstr>
      <vt:lpstr>Common Scaffolding Errors</vt:lpstr>
      <vt:lpstr>Common Scaffolding Error</vt:lpstr>
      <vt:lpstr>Common Scaffolding Errors</vt:lpstr>
      <vt:lpstr>Section Review</vt:lpstr>
      <vt:lpstr>Section Overview</vt:lpstr>
      <vt:lpstr>Topics</vt:lpstr>
      <vt:lpstr>Concurrency Conflicts</vt:lpstr>
      <vt:lpstr>Concurrency Conflicts</vt:lpstr>
      <vt:lpstr>Concurrency Conflicts</vt:lpstr>
      <vt:lpstr>Global Filters</vt:lpstr>
      <vt:lpstr>EF Core Converters</vt:lpstr>
      <vt:lpstr>Owned Entity Types</vt:lpstr>
      <vt:lpstr>Conclusion</vt:lpstr>
      <vt:lpstr>Entity Framework Tools</vt:lpstr>
      <vt:lpstr>Next Steps</vt:lpstr>
      <vt:lpstr>THANK YOU</vt:lpstr>
      <vt:lpstr>This is a slide title</vt:lpstr>
      <vt:lpstr>You can also split your content</vt:lpstr>
      <vt:lpstr>In two or three columns</vt:lpstr>
      <vt:lpstr>A picture is worth a thousand words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Extra resources</vt:lpstr>
      <vt:lpstr>Extra resources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Entity Framework Core – A Full Tour</dc:title>
  <cp:lastModifiedBy>Trevoir Williams</cp:lastModifiedBy>
  <cp:revision>1</cp:revision>
  <dcterms:modified xsi:type="dcterms:W3CDTF">2023-09-22T12:04:31Z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